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9"/>
  </p:notesMasterIdLst>
  <p:sldIdLst>
    <p:sldId id="426" r:id="rId2"/>
    <p:sldId id="433" r:id="rId3"/>
    <p:sldId id="427" r:id="rId4"/>
    <p:sldId id="428" r:id="rId5"/>
    <p:sldId id="470" r:id="rId6"/>
    <p:sldId id="471" r:id="rId7"/>
    <p:sldId id="434" r:id="rId8"/>
  </p:sldIdLst>
  <p:sldSz cx="9144000" cy="5715000" type="screen16x10"/>
  <p:notesSz cx="6858000" cy="9144000"/>
  <p:embeddedFontLst>
    <p:embeddedFont>
      <p:font typeface="Calibri" panose="020F0502020204030204" pitchFamily="34" charset="0"/>
      <p:regular r:id="rId10"/>
      <p:bold r:id="rId11"/>
      <p:italic r:id="rId12"/>
      <p:boldItalic r:id="rId13"/>
    </p:embeddedFont>
    <p:embeddedFont>
      <p:font typeface="Verdana" panose="020B0604030504040204" pitchFamily="34" charset="0"/>
      <p:regular r:id="rId14"/>
      <p:bold r:id="rId15"/>
      <p:italic r:id="rId16"/>
      <p:boldItalic r:id="rId17"/>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008" autoAdjust="0"/>
  </p:normalViewPr>
  <p:slideViewPr>
    <p:cSldViewPr>
      <p:cViewPr>
        <p:scale>
          <a:sx n="90" d="100"/>
          <a:sy n="90" d="100"/>
        </p:scale>
        <p:origin x="-72" y="-72"/>
      </p:cViewPr>
      <p:guideLst>
        <p:guide orient="horz" pos="1800"/>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10" Type="http://schemas.openxmlformats.org/officeDocument/2006/relationships/font" Target="fonts/font1.fntdata"/><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Remember that one cube counts as 1, one ten long counts as 10, and one hundred flat counts as 100. Also, one ten is made up of ten ones and one hundred is made up of 10 tens. </a:t>
            </a:r>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You might think that when</a:t>
            </a:r>
            <a:r>
              <a:rPr lang="en-US" baseline="0" dirty="0" smtClean="0"/>
              <a:t> you count up your ones, you can just put that number in the ones place. But if you have more than ten ones, a two-digit number won’t fit in the ones place. Let’s see how you can shift the numbers to make a number that makes sense. </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Before I do anything with the numbers or drawings to find the answer to this problem, I am going to stop, and line up my numbers. The reason I line up the numbers is to see the hundreds with the hundreds, the tens with the tens, and the ones with the ones. This hundreds, tens, and ones chart helps me see the digit in each place so I know exactly what I’ll be working with. Here’s an addition number sentence. First thing I’ll do again is put it into a vertical number sentence to see how many hundreds, tens, and ones I’ll be working with. Whenever I solve an addition number sentence, I start with the biggest number first, no matter what order it is in the number sentence. So I’m going to put out 325 in base ten blocks. Now I can add 239 in base ten blocks. Normally, I would just count up my hundreds, tens, and ones and write those digits into the correct places. But take a look at the ones. There are so many! There are 14 ones. I can’t put a two-digit number into a one-digit place. Remember that ten ones make up a ten, so what I</a:t>
            </a:r>
            <a:r>
              <a:rPr lang="fr-FR" baseline="0" dirty="0" smtClean="0"/>
              <a:t>’</a:t>
            </a:r>
            <a:r>
              <a:rPr lang="en-US" baseline="0" dirty="0" smtClean="0"/>
              <a:t>m going to do is take ten of those ones and compose a ten out of them. Now that I have my newly composed ten, I can count up the base ten blocks to find my sum. So 239 + 325 = 564. </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I’m going to start this number sentence the way I started the previous one. I’m going to put both numbers into a vertical number sentence to see my hundreds, tens, and ones. Then I’ll put out 467 in base ten blocks. Now I can add 256 in base ten blocks. When I count them up, I have way too many ones and tens! So the first thing </a:t>
            </a:r>
            <a:r>
              <a:rPr lang="en-US" baseline="0" dirty="0" err="1" smtClean="0"/>
              <a:t>I”ll</a:t>
            </a:r>
            <a:r>
              <a:rPr lang="en-US" baseline="0" dirty="0" smtClean="0"/>
              <a:t> do is take ten ones and make them into a ten. But now I have too many tens! I know that ten tens make a hundred, so I can take ten of the tens I have and compose a new hundred. Now that I have one-digit numbers in each place, I can count them up. So 467 + 256 = 721.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 name="Picture 5"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0" y="5173980"/>
            <a:ext cx="2400300" cy="43205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42900" y="342900"/>
            <a:ext cx="8458200" cy="954107"/>
          </a:xfrm>
        </p:spPr>
        <p:txBody>
          <a:bodyPr wrap="square">
            <a:spAutoFit/>
          </a:bodyPr>
          <a:lstStyle/>
          <a:p>
            <a:pPr marL="0" indent="0" algn="ctr">
              <a:buNone/>
            </a:pPr>
            <a:r>
              <a:rPr lang="en-US" sz="2800" dirty="0" smtClean="0">
                <a:solidFill>
                  <a:schemeClr val="accent5"/>
                </a:solidFill>
              </a:rPr>
              <a:t>How do you add when you have too many ones to fit in the ones place?</a:t>
            </a:r>
            <a:endParaRPr lang="en-US" sz="2800" dirty="0">
              <a:solidFill>
                <a:schemeClr val="accent5"/>
              </a:solidFill>
            </a:endParaRPr>
          </a:p>
        </p:txBody>
      </p:sp>
      <p:sp>
        <p:nvSpPr>
          <p:cNvPr id="784" name="Text Placeholder 2"/>
          <p:cNvSpPr txBox="1">
            <a:spLocks/>
          </p:cNvSpPr>
          <p:nvPr/>
        </p:nvSpPr>
        <p:spPr bwMode="auto">
          <a:xfrm>
            <a:off x="2971800" y="1485900"/>
            <a:ext cx="3200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239 + 325 = ?</a:t>
            </a:r>
            <a:endParaRPr lang="en-US" sz="2800" dirty="0">
              <a:solidFill>
                <a:schemeClr val="accent1"/>
              </a:solidFill>
              <a:latin typeface="Orly's Font 2" pitchFamily="66" charset="0"/>
            </a:endParaRPr>
          </a:p>
        </p:txBody>
      </p:sp>
      <p:grpSp>
        <p:nvGrpSpPr>
          <p:cNvPr id="785" name="Group 784"/>
          <p:cNvGrpSpPr/>
          <p:nvPr/>
        </p:nvGrpSpPr>
        <p:grpSpPr>
          <a:xfrm>
            <a:off x="228600" y="2184400"/>
            <a:ext cx="1371600" cy="1346200"/>
            <a:chOff x="6286500" y="1535657"/>
            <a:chExt cx="2329830" cy="1729285"/>
          </a:xfrm>
        </p:grpSpPr>
        <p:grpSp>
          <p:nvGrpSpPr>
            <p:cNvPr id="786" name="Group 785"/>
            <p:cNvGrpSpPr/>
            <p:nvPr/>
          </p:nvGrpSpPr>
          <p:grpSpPr>
            <a:xfrm>
              <a:off x="6286500" y="1535657"/>
              <a:ext cx="272430" cy="1729285"/>
              <a:chOff x="4572000" y="1628711"/>
              <a:chExt cx="272430" cy="1729285"/>
            </a:xfrm>
          </p:grpSpPr>
          <p:sp>
            <p:nvSpPr>
              <p:cNvPr id="886" name="Cube 88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7" name="Cube 88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8" name="Cube 88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9" name="Cube 88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0" name="Cube 88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1" name="Cube 89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2" name="Cube 89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3" name="Cube 89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4" name="Cube 89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5" name="Cube 89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87" name="Group 786"/>
            <p:cNvGrpSpPr/>
            <p:nvPr/>
          </p:nvGrpSpPr>
          <p:grpSpPr>
            <a:xfrm>
              <a:off x="6515100" y="1535657"/>
              <a:ext cx="272430" cy="1729285"/>
              <a:chOff x="4572000" y="1628711"/>
              <a:chExt cx="272430" cy="1729285"/>
            </a:xfrm>
          </p:grpSpPr>
          <p:sp>
            <p:nvSpPr>
              <p:cNvPr id="876" name="Cube 87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7" name="Cube 87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8" name="Cube 87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9" name="Cube 87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0" name="Cube 87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1" name="Cube 88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2" name="Cube 88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3" name="Cube 88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4" name="Cube 88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5" name="Cube 88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88" name="Group 787"/>
            <p:cNvGrpSpPr/>
            <p:nvPr/>
          </p:nvGrpSpPr>
          <p:grpSpPr>
            <a:xfrm>
              <a:off x="6743700" y="1535657"/>
              <a:ext cx="272430" cy="1729285"/>
              <a:chOff x="4572000" y="1628711"/>
              <a:chExt cx="272430" cy="1729285"/>
            </a:xfrm>
          </p:grpSpPr>
          <p:sp>
            <p:nvSpPr>
              <p:cNvPr id="866" name="Cube 86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7" name="Cube 86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8" name="Cube 86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9" name="Cube 86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0" name="Cube 86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1" name="Cube 87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2" name="Cube 87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3" name="Cube 87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4" name="Cube 87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5" name="Cube 87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89" name="Group 788"/>
            <p:cNvGrpSpPr/>
            <p:nvPr/>
          </p:nvGrpSpPr>
          <p:grpSpPr>
            <a:xfrm>
              <a:off x="6972300" y="1535657"/>
              <a:ext cx="272430" cy="1729285"/>
              <a:chOff x="4572000" y="1628711"/>
              <a:chExt cx="272430" cy="1729285"/>
            </a:xfrm>
          </p:grpSpPr>
          <p:sp>
            <p:nvSpPr>
              <p:cNvPr id="856" name="Cube 85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7" name="Cube 85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8" name="Cube 85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9" name="Cube 85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0" name="Cube 85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1" name="Cube 86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2" name="Cube 86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3" name="Cube 86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4" name="Cube 86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5" name="Cube 86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90" name="Group 789"/>
            <p:cNvGrpSpPr/>
            <p:nvPr/>
          </p:nvGrpSpPr>
          <p:grpSpPr>
            <a:xfrm>
              <a:off x="7200900" y="1535657"/>
              <a:ext cx="272430" cy="1729285"/>
              <a:chOff x="4572000" y="1628711"/>
              <a:chExt cx="272430" cy="1729285"/>
            </a:xfrm>
          </p:grpSpPr>
          <p:sp>
            <p:nvSpPr>
              <p:cNvPr id="846" name="Cube 84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7" name="Cube 84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8" name="Cube 84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9" name="Cube 84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0" name="Cube 84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1" name="Cube 85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2" name="Cube 85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3" name="Cube 85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4" name="Cube 85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5" name="Cube 85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91" name="Group 790"/>
            <p:cNvGrpSpPr/>
            <p:nvPr/>
          </p:nvGrpSpPr>
          <p:grpSpPr>
            <a:xfrm>
              <a:off x="7429500" y="1535657"/>
              <a:ext cx="272430" cy="1729285"/>
              <a:chOff x="4572000" y="1628711"/>
              <a:chExt cx="272430" cy="1729285"/>
            </a:xfrm>
          </p:grpSpPr>
          <p:sp>
            <p:nvSpPr>
              <p:cNvPr id="836" name="Cube 83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7" name="Cube 83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8" name="Cube 83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9" name="Cube 83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0" name="Cube 83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1" name="Cube 84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2" name="Cube 84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3" name="Cube 84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4" name="Cube 84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5" name="Cube 84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92" name="Group 791"/>
            <p:cNvGrpSpPr/>
            <p:nvPr/>
          </p:nvGrpSpPr>
          <p:grpSpPr>
            <a:xfrm>
              <a:off x="7658100" y="1535657"/>
              <a:ext cx="272430" cy="1729285"/>
              <a:chOff x="4572000" y="1628711"/>
              <a:chExt cx="272430" cy="1729285"/>
            </a:xfrm>
          </p:grpSpPr>
          <p:sp>
            <p:nvSpPr>
              <p:cNvPr id="826" name="Cube 82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7" name="Cube 82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8" name="Cube 82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9" name="Cube 82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0" name="Cube 82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1" name="Cube 83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2" name="Cube 83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3" name="Cube 83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4" name="Cube 83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5" name="Cube 83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93" name="Group 792"/>
            <p:cNvGrpSpPr/>
            <p:nvPr/>
          </p:nvGrpSpPr>
          <p:grpSpPr>
            <a:xfrm>
              <a:off x="7886700" y="1535657"/>
              <a:ext cx="272430" cy="1729285"/>
              <a:chOff x="4572000" y="1628711"/>
              <a:chExt cx="272430" cy="1729285"/>
            </a:xfrm>
          </p:grpSpPr>
          <p:sp>
            <p:nvSpPr>
              <p:cNvPr id="816" name="Cube 81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7" name="Cube 81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8" name="Cube 81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9" name="Cube 81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0" name="Cube 81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1" name="Cube 82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2" name="Cube 82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3" name="Cube 82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4" name="Cube 82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5" name="Cube 82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94" name="Group 793"/>
            <p:cNvGrpSpPr/>
            <p:nvPr/>
          </p:nvGrpSpPr>
          <p:grpSpPr>
            <a:xfrm>
              <a:off x="8115300" y="1535657"/>
              <a:ext cx="272430" cy="1729285"/>
              <a:chOff x="4572000" y="1628711"/>
              <a:chExt cx="272430" cy="1729285"/>
            </a:xfrm>
          </p:grpSpPr>
          <p:sp>
            <p:nvSpPr>
              <p:cNvPr id="806" name="Cube 80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7" name="Cube 80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8" name="Cube 80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9" name="Cube 80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0" name="Cube 80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1" name="Cube 81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2" name="Cube 81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3" name="Cube 81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4" name="Cube 81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5" name="Cube 81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95" name="Group 794"/>
            <p:cNvGrpSpPr/>
            <p:nvPr/>
          </p:nvGrpSpPr>
          <p:grpSpPr>
            <a:xfrm>
              <a:off x="8343900" y="1535657"/>
              <a:ext cx="272430" cy="1729285"/>
              <a:chOff x="4572000" y="1628711"/>
              <a:chExt cx="272430" cy="1729285"/>
            </a:xfrm>
          </p:grpSpPr>
          <p:sp>
            <p:nvSpPr>
              <p:cNvPr id="796" name="Cube 79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7" name="Cube 79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8" name="Cube 79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9" name="Cube 79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0" name="Cube 79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1" name="Cube 80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2" name="Cube 80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3" name="Cube 80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4" name="Cube 80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5" name="Cube 80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896" name="Group 895"/>
          <p:cNvGrpSpPr/>
          <p:nvPr/>
        </p:nvGrpSpPr>
        <p:grpSpPr>
          <a:xfrm>
            <a:off x="3886200" y="2184400"/>
            <a:ext cx="1371600" cy="1346200"/>
            <a:chOff x="6286500" y="1535657"/>
            <a:chExt cx="2329830" cy="1729285"/>
          </a:xfrm>
        </p:grpSpPr>
        <p:grpSp>
          <p:nvGrpSpPr>
            <p:cNvPr id="897" name="Group 896"/>
            <p:cNvGrpSpPr/>
            <p:nvPr/>
          </p:nvGrpSpPr>
          <p:grpSpPr>
            <a:xfrm>
              <a:off x="6286500" y="1535657"/>
              <a:ext cx="272430" cy="1729285"/>
              <a:chOff x="4572000" y="1628711"/>
              <a:chExt cx="272430" cy="1729285"/>
            </a:xfrm>
          </p:grpSpPr>
          <p:sp>
            <p:nvSpPr>
              <p:cNvPr id="997" name="Cube 99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8" name="Cube 99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9" name="Cube 99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0" name="Cube 99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1" name="Cube 100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2" name="Cube 100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3" name="Cube 100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4" name="Cube 100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5" name="Cube 100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6" name="Cube 100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98" name="Group 897"/>
            <p:cNvGrpSpPr/>
            <p:nvPr/>
          </p:nvGrpSpPr>
          <p:grpSpPr>
            <a:xfrm>
              <a:off x="6515100" y="1535657"/>
              <a:ext cx="272430" cy="1729285"/>
              <a:chOff x="4572000" y="1628711"/>
              <a:chExt cx="272430" cy="1729285"/>
            </a:xfrm>
          </p:grpSpPr>
          <p:sp>
            <p:nvSpPr>
              <p:cNvPr id="987" name="Cube 98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8" name="Cube 98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9" name="Cube 98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0" name="Cube 98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1" name="Cube 99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2" name="Cube 99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3" name="Cube 99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4" name="Cube 99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5" name="Cube 99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6" name="Cube 99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99" name="Group 898"/>
            <p:cNvGrpSpPr/>
            <p:nvPr/>
          </p:nvGrpSpPr>
          <p:grpSpPr>
            <a:xfrm>
              <a:off x="6743700" y="1535657"/>
              <a:ext cx="272430" cy="1729285"/>
              <a:chOff x="4572000" y="1628711"/>
              <a:chExt cx="272430" cy="1729285"/>
            </a:xfrm>
          </p:grpSpPr>
          <p:sp>
            <p:nvSpPr>
              <p:cNvPr id="977" name="Cube 97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8" name="Cube 97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9" name="Cube 97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0" name="Cube 97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1" name="Cube 98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2" name="Cube 98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3" name="Cube 98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4" name="Cube 98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5" name="Cube 98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6" name="Cube 98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00" name="Group 899"/>
            <p:cNvGrpSpPr/>
            <p:nvPr/>
          </p:nvGrpSpPr>
          <p:grpSpPr>
            <a:xfrm>
              <a:off x="6972300" y="1535657"/>
              <a:ext cx="272430" cy="1729285"/>
              <a:chOff x="4572000" y="1628711"/>
              <a:chExt cx="272430" cy="1729285"/>
            </a:xfrm>
          </p:grpSpPr>
          <p:sp>
            <p:nvSpPr>
              <p:cNvPr id="967" name="Cube 96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8" name="Cube 96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9" name="Cube 96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0" name="Cube 96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1" name="Cube 97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2" name="Cube 97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3" name="Cube 97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4" name="Cube 97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5" name="Cube 97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6" name="Cube 97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01" name="Group 900"/>
            <p:cNvGrpSpPr/>
            <p:nvPr/>
          </p:nvGrpSpPr>
          <p:grpSpPr>
            <a:xfrm>
              <a:off x="7200900" y="1535657"/>
              <a:ext cx="272430" cy="1729285"/>
              <a:chOff x="4572000" y="1628711"/>
              <a:chExt cx="272430" cy="1729285"/>
            </a:xfrm>
          </p:grpSpPr>
          <p:sp>
            <p:nvSpPr>
              <p:cNvPr id="957" name="Cube 95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8" name="Cube 95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9" name="Cube 95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0" name="Cube 95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1" name="Cube 96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2" name="Cube 96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3" name="Cube 96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4" name="Cube 96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5" name="Cube 96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6" name="Cube 96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02" name="Group 901"/>
            <p:cNvGrpSpPr/>
            <p:nvPr/>
          </p:nvGrpSpPr>
          <p:grpSpPr>
            <a:xfrm>
              <a:off x="7429500" y="1535657"/>
              <a:ext cx="272430" cy="1729285"/>
              <a:chOff x="4572000" y="1628711"/>
              <a:chExt cx="272430" cy="1729285"/>
            </a:xfrm>
          </p:grpSpPr>
          <p:sp>
            <p:nvSpPr>
              <p:cNvPr id="947" name="Cube 94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8" name="Cube 94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9" name="Cube 94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0" name="Cube 94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1" name="Cube 95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2" name="Cube 95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3" name="Cube 95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4" name="Cube 95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5" name="Cube 95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6" name="Cube 95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03" name="Group 902"/>
            <p:cNvGrpSpPr/>
            <p:nvPr/>
          </p:nvGrpSpPr>
          <p:grpSpPr>
            <a:xfrm>
              <a:off x="7658100" y="1535657"/>
              <a:ext cx="272430" cy="1729285"/>
              <a:chOff x="4572000" y="1628711"/>
              <a:chExt cx="272430" cy="1729285"/>
            </a:xfrm>
          </p:grpSpPr>
          <p:sp>
            <p:nvSpPr>
              <p:cNvPr id="937" name="Cube 93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8" name="Cube 93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9" name="Cube 93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0" name="Cube 93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1" name="Cube 94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2" name="Cube 94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3" name="Cube 94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4" name="Cube 94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5" name="Cube 94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6" name="Cube 94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04" name="Group 903"/>
            <p:cNvGrpSpPr/>
            <p:nvPr/>
          </p:nvGrpSpPr>
          <p:grpSpPr>
            <a:xfrm>
              <a:off x="7886700" y="1535657"/>
              <a:ext cx="272430" cy="1729285"/>
              <a:chOff x="4572000" y="1628711"/>
              <a:chExt cx="272430" cy="1729285"/>
            </a:xfrm>
          </p:grpSpPr>
          <p:sp>
            <p:nvSpPr>
              <p:cNvPr id="927" name="Cube 92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8" name="Cube 92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9" name="Cube 92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0" name="Cube 92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1" name="Cube 93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2" name="Cube 93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3" name="Cube 93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4" name="Cube 93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5" name="Cube 93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6" name="Cube 93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05" name="Group 904"/>
            <p:cNvGrpSpPr/>
            <p:nvPr/>
          </p:nvGrpSpPr>
          <p:grpSpPr>
            <a:xfrm>
              <a:off x="8115300" y="1535657"/>
              <a:ext cx="272430" cy="1729285"/>
              <a:chOff x="4572000" y="1628711"/>
              <a:chExt cx="272430" cy="1729285"/>
            </a:xfrm>
          </p:grpSpPr>
          <p:sp>
            <p:nvSpPr>
              <p:cNvPr id="917" name="Cube 91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8" name="Cube 91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9" name="Cube 91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0" name="Cube 91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1" name="Cube 92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2" name="Cube 92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3" name="Cube 92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4" name="Cube 92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5" name="Cube 92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6" name="Cube 92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06" name="Group 905"/>
            <p:cNvGrpSpPr/>
            <p:nvPr/>
          </p:nvGrpSpPr>
          <p:grpSpPr>
            <a:xfrm>
              <a:off x="8343900" y="1535657"/>
              <a:ext cx="272430" cy="1729285"/>
              <a:chOff x="4572000" y="1628711"/>
              <a:chExt cx="272430" cy="1729285"/>
            </a:xfrm>
          </p:grpSpPr>
          <p:sp>
            <p:nvSpPr>
              <p:cNvPr id="907" name="Cube 90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8" name="Cube 90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9" name="Cube 90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0" name="Cube 90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1" name="Cube 91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2" name="Cube 91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3" name="Cube 91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4" name="Cube 91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5" name="Cube 91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6" name="Cube 91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007" name="Group 1006"/>
          <p:cNvGrpSpPr/>
          <p:nvPr/>
        </p:nvGrpSpPr>
        <p:grpSpPr>
          <a:xfrm>
            <a:off x="2057400" y="2184400"/>
            <a:ext cx="1371600" cy="1346200"/>
            <a:chOff x="6286500" y="1535657"/>
            <a:chExt cx="2329830" cy="1729285"/>
          </a:xfrm>
        </p:grpSpPr>
        <p:grpSp>
          <p:nvGrpSpPr>
            <p:cNvPr id="1008" name="Group 1007"/>
            <p:cNvGrpSpPr/>
            <p:nvPr/>
          </p:nvGrpSpPr>
          <p:grpSpPr>
            <a:xfrm>
              <a:off x="6286500" y="1535657"/>
              <a:ext cx="272430" cy="1729285"/>
              <a:chOff x="4572000" y="1628711"/>
              <a:chExt cx="272430" cy="1729285"/>
            </a:xfrm>
          </p:grpSpPr>
          <p:sp>
            <p:nvSpPr>
              <p:cNvPr id="1108" name="Cube 110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9" name="Cube 110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0" name="Cube 110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1" name="Cube 111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2" name="Cube 111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3" name="Cube 111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4" name="Cube 111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5" name="Cube 111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6" name="Cube 111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7" name="Cube 111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09" name="Group 1008"/>
            <p:cNvGrpSpPr/>
            <p:nvPr/>
          </p:nvGrpSpPr>
          <p:grpSpPr>
            <a:xfrm>
              <a:off x="6515100" y="1535657"/>
              <a:ext cx="272430" cy="1729285"/>
              <a:chOff x="4572000" y="1628711"/>
              <a:chExt cx="272430" cy="1729285"/>
            </a:xfrm>
          </p:grpSpPr>
          <p:sp>
            <p:nvSpPr>
              <p:cNvPr id="1098" name="Cube 109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9" name="Cube 109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0" name="Cube 109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1" name="Cube 110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2" name="Cube 110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3" name="Cube 110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4" name="Cube 110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5" name="Cube 110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6" name="Cube 110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7" name="Cube 110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10" name="Group 1009"/>
            <p:cNvGrpSpPr/>
            <p:nvPr/>
          </p:nvGrpSpPr>
          <p:grpSpPr>
            <a:xfrm>
              <a:off x="6743700" y="1535657"/>
              <a:ext cx="272430" cy="1729285"/>
              <a:chOff x="4572000" y="1628711"/>
              <a:chExt cx="272430" cy="1729285"/>
            </a:xfrm>
          </p:grpSpPr>
          <p:sp>
            <p:nvSpPr>
              <p:cNvPr id="1088" name="Cube 108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9" name="Cube 108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0" name="Cube 108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1" name="Cube 109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2" name="Cube 109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3" name="Cube 109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4" name="Cube 109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5" name="Cube 109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6" name="Cube 109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7" name="Cube 109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11" name="Group 1010"/>
            <p:cNvGrpSpPr/>
            <p:nvPr/>
          </p:nvGrpSpPr>
          <p:grpSpPr>
            <a:xfrm>
              <a:off x="6972300" y="1535657"/>
              <a:ext cx="272430" cy="1729285"/>
              <a:chOff x="4572000" y="1628711"/>
              <a:chExt cx="272430" cy="1729285"/>
            </a:xfrm>
          </p:grpSpPr>
          <p:sp>
            <p:nvSpPr>
              <p:cNvPr id="1078" name="Cube 107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9" name="Cube 107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0" name="Cube 107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1" name="Cube 108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2" name="Cube 108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3" name="Cube 108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4" name="Cube 108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5" name="Cube 108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6" name="Cube 108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7" name="Cube 108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12" name="Group 1011"/>
            <p:cNvGrpSpPr/>
            <p:nvPr/>
          </p:nvGrpSpPr>
          <p:grpSpPr>
            <a:xfrm>
              <a:off x="7200900" y="1535657"/>
              <a:ext cx="272430" cy="1729285"/>
              <a:chOff x="4572000" y="1628711"/>
              <a:chExt cx="272430" cy="1729285"/>
            </a:xfrm>
          </p:grpSpPr>
          <p:sp>
            <p:nvSpPr>
              <p:cNvPr id="1068" name="Cube 106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9" name="Cube 106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0" name="Cube 106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1" name="Cube 107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2" name="Cube 107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3" name="Cube 107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4" name="Cube 107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5" name="Cube 107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6" name="Cube 107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7" name="Cube 107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13" name="Group 1012"/>
            <p:cNvGrpSpPr/>
            <p:nvPr/>
          </p:nvGrpSpPr>
          <p:grpSpPr>
            <a:xfrm>
              <a:off x="7429500" y="1535657"/>
              <a:ext cx="272430" cy="1729285"/>
              <a:chOff x="4572000" y="1628711"/>
              <a:chExt cx="272430" cy="1729285"/>
            </a:xfrm>
          </p:grpSpPr>
          <p:sp>
            <p:nvSpPr>
              <p:cNvPr id="1058" name="Cube 105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9" name="Cube 105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0" name="Cube 105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1" name="Cube 106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2" name="Cube 106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3" name="Cube 106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4" name="Cube 106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5" name="Cube 106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6" name="Cube 106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7" name="Cube 106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14" name="Group 1013"/>
            <p:cNvGrpSpPr/>
            <p:nvPr/>
          </p:nvGrpSpPr>
          <p:grpSpPr>
            <a:xfrm>
              <a:off x="7658100" y="1535657"/>
              <a:ext cx="272430" cy="1729285"/>
              <a:chOff x="4572000" y="1628711"/>
              <a:chExt cx="272430" cy="1729285"/>
            </a:xfrm>
          </p:grpSpPr>
          <p:sp>
            <p:nvSpPr>
              <p:cNvPr id="1048" name="Cube 104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9" name="Cube 104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0" name="Cube 104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1" name="Cube 105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2" name="Cube 105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3" name="Cube 105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4" name="Cube 105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5" name="Cube 105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6" name="Cube 105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7" name="Cube 105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15" name="Group 1014"/>
            <p:cNvGrpSpPr/>
            <p:nvPr/>
          </p:nvGrpSpPr>
          <p:grpSpPr>
            <a:xfrm>
              <a:off x="7886700" y="1535657"/>
              <a:ext cx="272430" cy="1729285"/>
              <a:chOff x="4572000" y="1628711"/>
              <a:chExt cx="272430" cy="1729285"/>
            </a:xfrm>
          </p:grpSpPr>
          <p:sp>
            <p:nvSpPr>
              <p:cNvPr id="1038" name="Cube 103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9" name="Cube 103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0" name="Cube 103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1" name="Cube 104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2" name="Cube 104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3" name="Cube 104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4" name="Cube 104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5" name="Cube 104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6" name="Cube 104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7" name="Cube 104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16" name="Group 1015"/>
            <p:cNvGrpSpPr/>
            <p:nvPr/>
          </p:nvGrpSpPr>
          <p:grpSpPr>
            <a:xfrm>
              <a:off x="8115300" y="1535657"/>
              <a:ext cx="272430" cy="1729285"/>
              <a:chOff x="4572000" y="1628711"/>
              <a:chExt cx="272430" cy="1729285"/>
            </a:xfrm>
          </p:grpSpPr>
          <p:sp>
            <p:nvSpPr>
              <p:cNvPr id="1028" name="Cube 102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9" name="Cube 102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0" name="Cube 102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1" name="Cube 103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2" name="Cube 103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3" name="Cube 103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4" name="Cube 103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5" name="Cube 103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6" name="Cube 103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7" name="Cube 103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17" name="Group 1016"/>
            <p:cNvGrpSpPr/>
            <p:nvPr/>
          </p:nvGrpSpPr>
          <p:grpSpPr>
            <a:xfrm>
              <a:off x="8343900" y="1535657"/>
              <a:ext cx="272430" cy="1729285"/>
              <a:chOff x="4572000" y="1628711"/>
              <a:chExt cx="272430" cy="1729285"/>
            </a:xfrm>
          </p:grpSpPr>
          <p:sp>
            <p:nvSpPr>
              <p:cNvPr id="1018" name="Cube 101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9" name="Cube 101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0" name="Cube 101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1" name="Cube 102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2" name="Cube 102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3" name="Cube 102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4" name="Cube 102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5" name="Cube 102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6" name="Cube 102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7" name="Cube 102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118" name="Group 1117"/>
          <p:cNvGrpSpPr/>
          <p:nvPr/>
        </p:nvGrpSpPr>
        <p:grpSpPr>
          <a:xfrm>
            <a:off x="6172200" y="2171700"/>
            <a:ext cx="228600" cy="1502697"/>
            <a:chOff x="4299570" y="1568785"/>
            <a:chExt cx="272430" cy="1729285"/>
          </a:xfrm>
        </p:grpSpPr>
        <p:sp>
          <p:nvSpPr>
            <p:cNvPr id="1119" name="Cube 1118"/>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0" name="Cube 1119"/>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1" name="Cube 1120"/>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2" name="Cube 1121"/>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3" name="Cube 1122"/>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4" name="Cube 1123"/>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5" name="Cube 1124"/>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6" name="Cube 1125"/>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7" name="Cube 1126"/>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8" name="Cube 1127"/>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29" name="Group 1128"/>
          <p:cNvGrpSpPr/>
          <p:nvPr/>
        </p:nvGrpSpPr>
        <p:grpSpPr>
          <a:xfrm>
            <a:off x="6629400" y="2154903"/>
            <a:ext cx="228600" cy="1502697"/>
            <a:chOff x="4299570" y="1568785"/>
            <a:chExt cx="272430" cy="1729285"/>
          </a:xfrm>
        </p:grpSpPr>
        <p:sp>
          <p:nvSpPr>
            <p:cNvPr id="1130" name="Cube 1129"/>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1" name="Cube 1130"/>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2" name="Cube 1131"/>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3" name="Cube 1132"/>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4" name="Cube 1133"/>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5" name="Cube 1134"/>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6" name="Cube 1135"/>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7" name="Cube 1136"/>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8" name="Cube 1137"/>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9" name="Cube 1138"/>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140" name="Cube 1139"/>
          <p:cNvSpPr>
            <a:spLocks noChangeAspect="1"/>
          </p:cNvSpPr>
          <p:nvPr/>
        </p:nvSpPr>
        <p:spPr>
          <a:xfrm>
            <a:off x="8115300" y="21717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1" name="Cube 1140"/>
          <p:cNvSpPr>
            <a:spLocks noChangeAspect="1"/>
          </p:cNvSpPr>
          <p:nvPr/>
        </p:nvSpPr>
        <p:spPr>
          <a:xfrm>
            <a:off x="8115300" y="2458956"/>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2" name="Cube 1141"/>
          <p:cNvSpPr>
            <a:spLocks noChangeAspect="1"/>
          </p:cNvSpPr>
          <p:nvPr/>
        </p:nvSpPr>
        <p:spPr>
          <a:xfrm>
            <a:off x="7658100" y="2458956"/>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3" name="Cube 1142"/>
          <p:cNvSpPr>
            <a:spLocks noChangeAspect="1"/>
          </p:cNvSpPr>
          <p:nvPr/>
        </p:nvSpPr>
        <p:spPr>
          <a:xfrm>
            <a:off x="7658100" y="21717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4" name="Cube 1143"/>
          <p:cNvSpPr>
            <a:spLocks noChangeAspect="1"/>
          </p:cNvSpPr>
          <p:nvPr/>
        </p:nvSpPr>
        <p:spPr>
          <a:xfrm>
            <a:off x="8458200" y="21717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145" name="Group 1144"/>
          <p:cNvGrpSpPr/>
          <p:nvPr/>
        </p:nvGrpSpPr>
        <p:grpSpPr>
          <a:xfrm>
            <a:off x="7086600" y="3886200"/>
            <a:ext cx="228600" cy="1502697"/>
            <a:chOff x="4299570" y="1568785"/>
            <a:chExt cx="272430" cy="1729285"/>
          </a:xfrm>
          <a:solidFill>
            <a:srgbClr val="0078AE"/>
          </a:solidFill>
        </p:grpSpPr>
        <p:sp>
          <p:nvSpPr>
            <p:cNvPr id="1146" name="Cube 1145"/>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7" name="Cube 1146"/>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8" name="Cube 1147"/>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9" name="Cube 1148"/>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0" name="Cube 1149"/>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1" name="Cube 1150"/>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2" name="Cube 1151"/>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3" name="Cube 1152"/>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4" name="Cube 1153"/>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5" name="Cube 1154"/>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56" name="Group 1155"/>
          <p:cNvGrpSpPr/>
          <p:nvPr/>
        </p:nvGrpSpPr>
        <p:grpSpPr>
          <a:xfrm>
            <a:off x="6629400" y="3886200"/>
            <a:ext cx="228600" cy="1502697"/>
            <a:chOff x="4299570" y="1568785"/>
            <a:chExt cx="272430" cy="1729285"/>
          </a:xfrm>
          <a:solidFill>
            <a:srgbClr val="0078AE"/>
          </a:solidFill>
        </p:grpSpPr>
        <p:sp>
          <p:nvSpPr>
            <p:cNvPr id="1157" name="Cube 1156"/>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8" name="Cube 1157"/>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9" name="Cube 1158"/>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0" name="Cube 1159"/>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1" name="Cube 1160"/>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2" name="Cube 1161"/>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3" name="Cube 1162"/>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4" name="Cube 1163"/>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5" name="Cube 1164"/>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6" name="Cube 1165"/>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67" name="Group 1166"/>
          <p:cNvGrpSpPr/>
          <p:nvPr/>
        </p:nvGrpSpPr>
        <p:grpSpPr>
          <a:xfrm>
            <a:off x="2057400" y="4000500"/>
            <a:ext cx="1371600" cy="1346200"/>
            <a:chOff x="6286500" y="1535657"/>
            <a:chExt cx="2329830" cy="1729285"/>
          </a:xfrm>
          <a:solidFill>
            <a:srgbClr val="0078AE"/>
          </a:solidFill>
        </p:grpSpPr>
        <p:grpSp>
          <p:nvGrpSpPr>
            <p:cNvPr id="1168" name="Group 1167"/>
            <p:cNvGrpSpPr/>
            <p:nvPr/>
          </p:nvGrpSpPr>
          <p:grpSpPr>
            <a:xfrm>
              <a:off x="6286500" y="1535657"/>
              <a:ext cx="272430" cy="1729285"/>
              <a:chOff x="4572000" y="1628711"/>
              <a:chExt cx="272430" cy="1729285"/>
            </a:xfrm>
            <a:grpFill/>
          </p:grpSpPr>
          <p:sp>
            <p:nvSpPr>
              <p:cNvPr id="1268" name="Cube 126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9" name="Cube 126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0" name="Cube 126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1" name="Cube 127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2" name="Cube 127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3" name="Cube 127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4" name="Cube 127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5" name="Cube 127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6" name="Cube 127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7" name="Cube 127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69" name="Group 1168"/>
            <p:cNvGrpSpPr/>
            <p:nvPr/>
          </p:nvGrpSpPr>
          <p:grpSpPr>
            <a:xfrm>
              <a:off x="6515100" y="1535657"/>
              <a:ext cx="272430" cy="1729285"/>
              <a:chOff x="4572000" y="1628711"/>
              <a:chExt cx="272430" cy="1729285"/>
            </a:xfrm>
            <a:grpFill/>
          </p:grpSpPr>
          <p:sp>
            <p:nvSpPr>
              <p:cNvPr id="1258" name="Cube 125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9" name="Cube 125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0" name="Cube 125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1" name="Cube 126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2" name="Cube 126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3" name="Cube 126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4" name="Cube 126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5" name="Cube 126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6" name="Cube 126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7" name="Cube 126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0" name="Group 1169"/>
            <p:cNvGrpSpPr/>
            <p:nvPr/>
          </p:nvGrpSpPr>
          <p:grpSpPr>
            <a:xfrm>
              <a:off x="6743700" y="1535657"/>
              <a:ext cx="272430" cy="1729285"/>
              <a:chOff x="4572000" y="1628711"/>
              <a:chExt cx="272430" cy="1729285"/>
            </a:xfrm>
            <a:grpFill/>
          </p:grpSpPr>
          <p:sp>
            <p:nvSpPr>
              <p:cNvPr id="1248" name="Cube 124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9" name="Cube 124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0" name="Cube 124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1" name="Cube 125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2" name="Cube 125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3" name="Cube 125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4" name="Cube 125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5" name="Cube 125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6" name="Cube 125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7" name="Cube 125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1" name="Group 1170"/>
            <p:cNvGrpSpPr/>
            <p:nvPr/>
          </p:nvGrpSpPr>
          <p:grpSpPr>
            <a:xfrm>
              <a:off x="6972300" y="1535657"/>
              <a:ext cx="272430" cy="1729285"/>
              <a:chOff x="4572000" y="1628711"/>
              <a:chExt cx="272430" cy="1729285"/>
            </a:xfrm>
            <a:grpFill/>
          </p:grpSpPr>
          <p:sp>
            <p:nvSpPr>
              <p:cNvPr id="1238" name="Cube 123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9" name="Cube 123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0" name="Cube 123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1" name="Cube 124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2" name="Cube 124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3" name="Cube 124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4" name="Cube 124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5" name="Cube 124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6" name="Cube 124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7" name="Cube 124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2" name="Group 1171"/>
            <p:cNvGrpSpPr/>
            <p:nvPr/>
          </p:nvGrpSpPr>
          <p:grpSpPr>
            <a:xfrm>
              <a:off x="7200900" y="1535657"/>
              <a:ext cx="272430" cy="1729285"/>
              <a:chOff x="4572000" y="1628711"/>
              <a:chExt cx="272430" cy="1729285"/>
            </a:xfrm>
            <a:grpFill/>
          </p:grpSpPr>
          <p:sp>
            <p:nvSpPr>
              <p:cNvPr id="1228" name="Cube 122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9" name="Cube 122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0" name="Cube 122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1" name="Cube 123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2" name="Cube 123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3" name="Cube 123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4" name="Cube 123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5" name="Cube 123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6" name="Cube 123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7" name="Cube 123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3" name="Group 1172"/>
            <p:cNvGrpSpPr/>
            <p:nvPr/>
          </p:nvGrpSpPr>
          <p:grpSpPr>
            <a:xfrm>
              <a:off x="7429500" y="1535657"/>
              <a:ext cx="272430" cy="1729285"/>
              <a:chOff x="4572000" y="1628711"/>
              <a:chExt cx="272430" cy="1729285"/>
            </a:xfrm>
            <a:grpFill/>
          </p:grpSpPr>
          <p:sp>
            <p:nvSpPr>
              <p:cNvPr id="1218" name="Cube 121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9" name="Cube 121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0" name="Cube 121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1" name="Cube 122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2" name="Cube 122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3" name="Cube 122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4" name="Cube 122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5" name="Cube 122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6" name="Cube 122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7" name="Cube 122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4" name="Group 1173"/>
            <p:cNvGrpSpPr/>
            <p:nvPr/>
          </p:nvGrpSpPr>
          <p:grpSpPr>
            <a:xfrm>
              <a:off x="7658100" y="1535657"/>
              <a:ext cx="272430" cy="1729285"/>
              <a:chOff x="4572000" y="1628711"/>
              <a:chExt cx="272430" cy="1729285"/>
            </a:xfrm>
            <a:grpFill/>
          </p:grpSpPr>
          <p:sp>
            <p:nvSpPr>
              <p:cNvPr id="1208" name="Cube 120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9" name="Cube 120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0" name="Cube 120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1" name="Cube 121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2" name="Cube 121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3" name="Cube 121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4" name="Cube 121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5" name="Cube 121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6" name="Cube 121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7" name="Cube 121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5" name="Group 1174"/>
            <p:cNvGrpSpPr/>
            <p:nvPr/>
          </p:nvGrpSpPr>
          <p:grpSpPr>
            <a:xfrm>
              <a:off x="7886700" y="1535657"/>
              <a:ext cx="272430" cy="1729285"/>
              <a:chOff x="4572000" y="1628711"/>
              <a:chExt cx="272430" cy="1729285"/>
            </a:xfrm>
            <a:grpFill/>
          </p:grpSpPr>
          <p:sp>
            <p:nvSpPr>
              <p:cNvPr id="1198" name="Cube 119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9" name="Cube 119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0" name="Cube 119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1" name="Cube 120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2" name="Cube 120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3" name="Cube 120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4" name="Cube 120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5" name="Cube 120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6" name="Cube 120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7" name="Cube 120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6" name="Group 1175"/>
            <p:cNvGrpSpPr/>
            <p:nvPr/>
          </p:nvGrpSpPr>
          <p:grpSpPr>
            <a:xfrm>
              <a:off x="8115300" y="1535657"/>
              <a:ext cx="272430" cy="1729285"/>
              <a:chOff x="4572000" y="1628711"/>
              <a:chExt cx="272430" cy="1729285"/>
            </a:xfrm>
            <a:grpFill/>
          </p:grpSpPr>
          <p:sp>
            <p:nvSpPr>
              <p:cNvPr id="1188" name="Cube 118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9" name="Cube 118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0" name="Cube 118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1" name="Cube 119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2" name="Cube 119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3" name="Cube 119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4" name="Cube 119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5" name="Cube 119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6" name="Cube 119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7" name="Cube 119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7" name="Group 1176"/>
            <p:cNvGrpSpPr/>
            <p:nvPr/>
          </p:nvGrpSpPr>
          <p:grpSpPr>
            <a:xfrm>
              <a:off x="8343900" y="1535657"/>
              <a:ext cx="272430" cy="1729285"/>
              <a:chOff x="4572000" y="1628711"/>
              <a:chExt cx="272430" cy="1729285"/>
            </a:xfrm>
            <a:grpFill/>
          </p:grpSpPr>
          <p:sp>
            <p:nvSpPr>
              <p:cNvPr id="1178" name="Cube 117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9" name="Cube 117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0" name="Cube 117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1" name="Cube 118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2" name="Cube 118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3" name="Cube 118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4" name="Cube 118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5" name="Cube 118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6" name="Cube 118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7" name="Cube 118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1278" name="Cube 1277"/>
          <p:cNvSpPr>
            <a:spLocks noChangeAspect="1"/>
          </p:cNvSpPr>
          <p:nvPr/>
        </p:nvSpPr>
        <p:spPr>
          <a:xfrm>
            <a:off x="7543800" y="40005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279" name="Group 1278"/>
          <p:cNvGrpSpPr/>
          <p:nvPr/>
        </p:nvGrpSpPr>
        <p:grpSpPr>
          <a:xfrm>
            <a:off x="228600" y="4000500"/>
            <a:ext cx="1371600" cy="1346200"/>
            <a:chOff x="6286500" y="1535657"/>
            <a:chExt cx="2329830" cy="1729285"/>
          </a:xfrm>
          <a:solidFill>
            <a:srgbClr val="0078AE"/>
          </a:solidFill>
        </p:grpSpPr>
        <p:grpSp>
          <p:nvGrpSpPr>
            <p:cNvPr id="1280" name="Group 1279"/>
            <p:cNvGrpSpPr/>
            <p:nvPr/>
          </p:nvGrpSpPr>
          <p:grpSpPr>
            <a:xfrm>
              <a:off x="6286500" y="1535657"/>
              <a:ext cx="272430" cy="1729285"/>
              <a:chOff x="4572000" y="1628711"/>
              <a:chExt cx="272430" cy="1729285"/>
            </a:xfrm>
            <a:grpFill/>
          </p:grpSpPr>
          <p:sp>
            <p:nvSpPr>
              <p:cNvPr id="1380" name="Cube 137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1" name="Cube 138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2" name="Cube 138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3" name="Cube 138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4" name="Cube 138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5" name="Cube 138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6" name="Cube 138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7" name="Cube 138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8" name="Cube 138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9" name="Cube 138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1" name="Group 1280"/>
            <p:cNvGrpSpPr/>
            <p:nvPr/>
          </p:nvGrpSpPr>
          <p:grpSpPr>
            <a:xfrm>
              <a:off x="6515100" y="1535657"/>
              <a:ext cx="272430" cy="1729285"/>
              <a:chOff x="4572000" y="1628711"/>
              <a:chExt cx="272430" cy="1729285"/>
            </a:xfrm>
            <a:grpFill/>
          </p:grpSpPr>
          <p:sp>
            <p:nvSpPr>
              <p:cNvPr id="1370" name="Cube 136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1" name="Cube 137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2" name="Cube 137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3" name="Cube 137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4" name="Cube 137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5" name="Cube 137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6" name="Cube 137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7" name="Cube 137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8" name="Cube 137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9" name="Cube 137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2" name="Group 1281"/>
            <p:cNvGrpSpPr/>
            <p:nvPr/>
          </p:nvGrpSpPr>
          <p:grpSpPr>
            <a:xfrm>
              <a:off x="6743700" y="1535657"/>
              <a:ext cx="272430" cy="1729285"/>
              <a:chOff x="4572000" y="1628711"/>
              <a:chExt cx="272430" cy="1729285"/>
            </a:xfrm>
            <a:grpFill/>
          </p:grpSpPr>
          <p:sp>
            <p:nvSpPr>
              <p:cNvPr id="1360" name="Cube 135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1" name="Cube 136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2" name="Cube 136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3" name="Cube 136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4" name="Cube 136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5" name="Cube 136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6" name="Cube 136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7" name="Cube 136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8" name="Cube 136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9" name="Cube 136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3" name="Group 1282"/>
            <p:cNvGrpSpPr/>
            <p:nvPr/>
          </p:nvGrpSpPr>
          <p:grpSpPr>
            <a:xfrm>
              <a:off x="6972300" y="1535657"/>
              <a:ext cx="272430" cy="1729285"/>
              <a:chOff x="4572000" y="1628711"/>
              <a:chExt cx="272430" cy="1729285"/>
            </a:xfrm>
            <a:grpFill/>
          </p:grpSpPr>
          <p:sp>
            <p:nvSpPr>
              <p:cNvPr id="1350" name="Cube 134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1" name="Cube 135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2" name="Cube 135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3" name="Cube 135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4" name="Cube 135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5" name="Cube 135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6" name="Cube 135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7" name="Cube 135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8" name="Cube 135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9" name="Cube 135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4" name="Group 1283"/>
            <p:cNvGrpSpPr/>
            <p:nvPr/>
          </p:nvGrpSpPr>
          <p:grpSpPr>
            <a:xfrm>
              <a:off x="7200900" y="1535657"/>
              <a:ext cx="272430" cy="1729285"/>
              <a:chOff x="4572000" y="1628711"/>
              <a:chExt cx="272430" cy="1729285"/>
            </a:xfrm>
            <a:grpFill/>
          </p:grpSpPr>
          <p:sp>
            <p:nvSpPr>
              <p:cNvPr id="1340" name="Cube 133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1" name="Cube 134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2" name="Cube 134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3" name="Cube 134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4" name="Cube 134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5" name="Cube 134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6" name="Cube 134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7" name="Cube 134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8" name="Cube 134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9" name="Cube 134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5" name="Group 1284"/>
            <p:cNvGrpSpPr/>
            <p:nvPr/>
          </p:nvGrpSpPr>
          <p:grpSpPr>
            <a:xfrm>
              <a:off x="7429500" y="1535657"/>
              <a:ext cx="272430" cy="1729285"/>
              <a:chOff x="4572000" y="1628711"/>
              <a:chExt cx="272430" cy="1729285"/>
            </a:xfrm>
            <a:grpFill/>
          </p:grpSpPr>
          <p:sp>
            <p:nvSpPr>
              <p:cNvPr id="1330" name="Cube 132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1" name="Cube 133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2" name="Cube 133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3" name="Cube 133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4" name="Cube 133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5" name="Cube 133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6" name="Cube 133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7" name="Cube 133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8" name="Cube 133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9" name="Cube 133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6" name="Group 1285"/>
            <p:cNvGrpSpPr/>
            <p:nvPr/>
          </p:nvGrpSpPr>
          <p:grpSpPr>
            <a:xfrm>
              <a:off x="7658100" y="1535657"/>
              <a:ext cx="272430" cy="1729285"/>
              <a:chOff x="4572000" y="1628711"/>
              <a:chExt cx="272430" cy="1729285"/>
            </a:xfrm>
            <a:grpFill/>
          </p:grpSpPr>
          <p:sp>
            <p:nvSpPr>
              <p:cNvPr id="1320" name="Cube 131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1" name="Cube 132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2" name="Cube 132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3" name="Cube 132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4" name="Cube 132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5" name="Cube 132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6" name="Cube 132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7" name="Cube 132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8" name="Cube 132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9" name="Cube 132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7" name="Group 1286"/>
            <p:cNvGrpSpPr/>
            <p:nvPr/>
          </p:nvGrpSpPr>
          <p:grpSpPr>
            <a:xfrm>
              <a:off x="7886700" y="1535657"/>
              <a:ext cx="272430" cy="1729285"/>
              <a:chOff x="4572000" y="1628711"/>
              <a:chExt cx="272430" cy="1729285"/>
            </a:xfrm>
            <a:grpFill/>
          </p:grpSpPr>
          <p:sp>
            <p:nvSpPr>
              <p:cNvPr id="1310" name="Cube 130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1" name="Cube 131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2" name="Cube 131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3" name="Cube 131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4" name="Cube 131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5" name="Cube 131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6" name="Cube 131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7" name="Cube 131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8" name="Cube 131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9" name="Cube 131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8" name="Group 1287"/>
            <p:cNvGrpSpPr/>
            <p:nvPr/>
          </p:nvGrpSpPr>
          <p:grpSpPr>
            <a:xfrm>
              <a:off x="8115300" y="1535657"/>
              <a:ext cx="272430" cy="1729285"/>
              <a:chOff x="4572000" y="1628711"/>
              <a:chExt cx="272430" cy="1729285"/>
            </a:xfrm>
            <a:grpFill/>
          </p:grpSpPr>
          <p:sp>
            <p:nvSpPr>
              <p:cNvPr id="1300" name="Cube 129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1" name="Cube 130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2" name="Cube 130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3" name="Cube 130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4" name="Cube 130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5" name="Cube 130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6" name="Cube 130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7" name="Cube 130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8" name="Cube 130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9" name="Cube 130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9" name="Group 1288"/>
            <p:cNvGrpSpPr/>
            <p:nvPr/>
          </p:nvGrpSpPr>
          <p:grpSpPr>
            <a:xfrm>
              <a:off x="8343900" y="1535657"/>
              <a:ext cx="272430" cy="1729285"/>
              <a:chOff x="4572000" y="1628711"/>
              <a:chExt cx="272430" cy="1729285"/>
            </a:xfrm>
            <a:grpFill/>
          </p:grpSpPr>
          <p:sp>
            <p:nvSpPr>
              <p:cNvPr id="1290" name="Cube 128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1" name="Cube 129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2" name="Cube 129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3" name="Cube 129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4" name="Cube 129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5" name="Cube 129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6" name="Cube 129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7" name="Cube 129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8" name="Cube 129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9" name="Cube 129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390" name="Group 1389"/>
          <p:cNvGrpSpPr/>
          <p:nvPr/>
        </p:nvGrpSpPr>
        <p:grpSpPr>
          <a:xfrm>
            <a:off x="6172200" y="3886200"/>
            <a:ext cx="228600" cy="1502697"/>
            <a:chOff x="4299570" y="1568785"/>
            <a:chExt cx="272430" cy="1729285"/>
          </a:xfrm>
          <a:solidFill>
            <a:srgbClr val="0078AE"/>
          </a:solidFill>
        </p:grpSpPr>
        <p:sp>
          <p:nvSpPr>
            <p:cNvPr id="1391" name="Cube 1390"/>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2" name="Cube 1391"/>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3" name="Cube 1392"/>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4" name="Cube 1393"/>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5" name="Cube 1394"/>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6" name="Cube 1395"/>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7" name="Cube 1396"/>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8" name="Cube 1397"/>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9" name="Cube 1398"/>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0" name="Cube 1399"/>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401" name="Cube 1400"/>
          <p:cNvSpPr>
            <a:spLocks noChangeAspect="1"/>
          </p:cNvSpPr>
          <p:nvPr/>
        </p:nvSpPr>
        <p:spPr>
          <a:xfrm>
            <a:off x="8004090" y="40005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2" name="Cube 1401"/>
          <p:cNvSpPr>
            <a:spLocks noChangeAspect="1"/>
          </p:cNvSpPr>
          <p:nvPr/>
        </p:nvSpPr>
        <p:spPr>
          <a:xfrm>
            <a:off x="7543800" y="46863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3" name="Cube 1402"/>
          <p:cNvSpPr>
            <a:spLocks noChangeAspect="1"/>
          </p:cNvSpPr>
          <p:nvPr/>
        </p:nvSpPr>
        <p:spPr>
          <a:xfrm>
            <a:off x="8804190" y="43434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4" name="Cube 1403"/>
          <p:cNvSpPr>
            <a:spLocks noChangeAspect="1"/>
          </p:cNvSpPr>
          <p:nvPr/>
        </p:nvSpPr>
        <p:spPr>
          <a:xfrm>
            <a:off x="8804190" y="40005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5" name="Cube 1404"/>
          <p:cNvSpPr>
            <a:spLocks noChangeAspect="1"/>
          </p:cNvSpPr>
          <p:nvPr/>
        </p:nvSpPr>
        <p:spPr>
          <a:xfrm>
            <a:off x="8458200" y="40005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6" name="Cube 1405"/>
          <p:cNvSpPr>
            <a:spLocks noChangeAspect="1"/>
          </p:cNvSpPr>
          <p:nvPr/>
        </p:nvSpPr>
        <p:spPr>
          <a:xfrm>
            <a:off x="8458200" y="43434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7" name="Cube 1406"/>
          <p:cNvSpPr>
            <a:spLocks noChangeAspect="1"/>
          </p:cNvSpPr>
          <p:nvPr/>
        </p:nvSpPr>
        <p:spPr>
          <a:xfrm>
            <a:off x="8001000" y="43434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8" name="Cube 1407"/>
          <p:cNvSpPr>
            <a:spLocks noChangeAspect="1"/>
          </p:cNvSpPr>
          <p:nvPr/>
        </p:nvSpPr>
        <p:spPr>
          <a:xfrm>
            <a:off x="7543800" y="43434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84"/>
                                        </p:tgtEl>
                                        <p:attrNameLst>
                                          <p:attrName>style.visibility</p:attrName>
                                        </p:attrNameLst>
                                      </p:cBhvr>
                                      <p:to>
                                        <p:strVal val="visible"/>
                                      </p:to>
                                    </p:set>
                                    <p:animEffect transition="in" filter="fade">
                                      <p:cBhvr>
                                        <p:cTn id="11" dur="500"/>
                                        <p:tgtEl>
                                          <p:spTgt spid="784"/>
                                        </p:tgtEl>
                                      </p:cBhvr>
                                    </p:animEffect>
                                  </p:childTnLst>
                                </p:cTn>
                              </p:par>
                              <p:par>
                                <p:cTn id="12" presetID="10" presetClass="entr" presetSubtype="0" fill="hold" nodeType="withEffect">
                                  <p:stCondLst>
                                    <p:cond delay="0"/>
                                  </p:stCondLst>
                                  <p:childTnLst>
                                    <p:set>
                                      <p:cBhvr>
                                        <p:cTn id="13" dur="1" fill="hold">
                                          <p:stCondLst>
                                            <p:cond delay="0"/>
                                          </p:stCondLst>
                                        </p:cTn>
                                        <p:tgtEl>
                                          <p:spTgt spid="785"/>
                                        </p:tgtEl>
                                        <p:attrNameLst>
                                          <p:attrName>style.visibility</p:attrName>
                                        </p:attrNameLst>
                                      </p:cBhvr>
                                      <p:to>
                                        <p:strVal val="visible"/>
                                      </p:to>
                                    </p:set>
                                    <p:animEffect transition="in" filter="fade">
                                      <p:cBhvr>
                                        <p:cTn id="14" dur="500"/>
                                        <p:tgtEl>
                                          <p:spTgt spid="785"/>
                                        </p:tgtEl>
                                      </p:cBhvr>
                                    </p:animEffect>
                                  </p:childTnLst>
                                </p:cTn>
                              </p:par>
                              <p:par>
                                <p:cTn id="15" presetID="10" presetClass="entr" presetSubtype="0" fill="hold" nodeType="withEffect">
                                  <p:stCondLst>
                                    <p:cond delay="0"/>
                                  </p:stCondLst>
                                  <p:childTnLst>
                                    <p:set>
                                      <p:cBhvr>
                                        <p:cTn id="16" dur="1" fill="hold">
                                          <p:stCondLst>
                                            <p:cond delay="0"/>
                                          </p:stCondLst>
                                        </p:cTn>
                                        <p:tgtEl>
                                          <p:spTgt spid="896"/>
                                        </p:tgtEl>
                                        <p:attrNameLst>
                                          <p:attrName>style.visibility</p:attrName>
                                        </p:attrNameLst>
                                      </p:cBhvr>
                                      <p:to>
                                        <p:strVal val="visible"/>
                                      </p:to>
                                    </p:set>
                                    <p:animEffect transition="in" filter="fade">
                                      <p:cBhvr>
                                        <p:cTn id="17" dur="500"/>
                                        <p:tgtEl>
                                          <p:spTgt spid="896"/>
                                        </p:tgtEl>
                                      </p:cBhvr>
                                    </p:animEffect>
                                  </p:childTnLst>
                                </p:cTn>
                              </p:par>
                              <p:par>
                                <p:cTn id="18" presetID="10" presetClass="entr" presetSubtype="0" fill="hold" nodeType="withEffect">
                                  <p:stCondLst>
                                    <p:cond delay="0"/>
                                  </p:stCondLst>
                                  <p:childTnLst>
                                    <p:set>
                                      <p:cBhvr>
                                        <p:cTn id="19" dur="1" fill="hold">
                                          <p:stCondLst>
                                            <p:cond delay="0"/>
                                          </p:stCondLst>
                                        </p:cTn>
                                        <p:tgtEl>
                                          <p:spTgt spid="1007"/>
                                        </p:tgtEl>
                                        <p:attrNameLst>
                                          <p:attrName>style.visibility</p:attrName>
                                        </p:attrNameLst>
                                      </p:cBhvr>
                                      <p:to>
                                        <p:strVal val="visible"/>
                                      </p:to>
                                    </p:set>
                                    <p:animEffect transition="in" filter="fade">
                                      <p:cBhvr>
                                        <p:cTn id="20" dur="500"/>
                                        <p:tgtEl>
                                          <p:spTgt spid="1007"/>
                                        </p:tgtEl>
                                      </p:cBhvr>
                                    </p:animEffect>
                                  </p:childTnLst>
                                </p:cTn>
                              </p:par>
                              <p:par>
                                <p:cTn id="21" presetID="10" presetClass="entr" presetSubtype="0" fill="hold" nodeType="withEffect">
                                  <p:stCondLst>
                                    <p:cond delay="0"/>
                                  </p:stCondLst>
                                  <p:childTnLst>
                                    <p:set>
                                      <p:cBhvr>
                                        <p:cTn id="22" dur="1" fill="hold">
                                          <p:stCondLst>
                                            <p:cond delay="0"/>
                                          </p:stCondLst>
                                        </p:cTn>
                                        <p:tgtEl>
                                          <p:spTgt spid="1118"/>
                                        </p:tgtEl>
                                        <p:attrNameLst>
                                          <p:attrName>style.visibility</p:attrName>
                                        </p:attrNameLst>
                                      </p:cBhvr>
                                      <p:to>
                                        <p:strVal val="visible"/>
                                      </p:to>
                                    </p:set>
                                    <p:animEffect transition="in" filter="fade">
                                      <p:cBhvr>
                                        <p:cTn id="23" dur="500"/>
                                        <p:tgtEl>
                                          <p:spTgt spid="1118"/>
                                        </p:tgtEl>
                                      </p:cBhvr>
                                    </p:animEffect>
                                  </p:childTnLst>
                                </p:cTn>
                              </p:par>
                              <p:par>
                                <p:cTn id="24" presetID="10" presetClass="entr" presetSubtype="0" fill="hold" nodeType="withEffect">
                                  <p:stCondLst>
                                    <p:cond delay="0"/>
                                  </p:stCondLst>
                                  <p:childTnLst>
                                    <p:set>
                                      <p:cBhvr>
                                        <p:cTn id="25" dur="1" fill="hold">
                                          <p:stCondLst>
                                            <p:cond delay="0"/>
                                          </p:stCondLst>
                                        </p:cTn>
                                        <p:tgtEl>
                                          <p:spTgt spid="1129"/>
                                        </p:tgtEl>
                                        <p:attrNameLst>
                                          <p:attrName>style.visibility</p:attrName>
                                        </p:attrNameLst>
                                      </p:cBhvr>
                                      <p:to>
                                        <p:strVal val="visible"/>
                                      </p:to>
                                    </p:set>
                                    <p:animEffect transition="in" filter="fade">
                                      <p:cBhvr>
                                        <p:cTn id="26" dur="500"/>
                                        <p:tgtEl>
                                          <p:spTgt spid="112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40"/>
                                        </p:tgtEl>
                                        <p:attrNameLst>
                                          <p:attrName>style.visibility</p:attrName>
                                        </p:attrNameLst>
                                      </p:cBhvr>
                                      <p:to>
                                        <p:strVal val="visible"/>
                                      </p:to>
                                    </p:set>
                                    <p:animEffect transition="in" filter="fade">
                                      <p:cBhvr>
                                        <p:cTn id="29" dur="500"/>
                                        <p:tgtEl>
                                          <p:spTgt spid="114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41"/>
                                        </p:tgtEl>
                                        <p:attrNameLst>
                                          <p:attrName>style.visibility</p:attrName>
                                        </p:attrNameLst>
                                      </p:cBhvr>
                                      <p:to>
                                        <p:strVal val="visible"/>
                                      </p:to>
                                    </p:set>
                                    <p:animEffect transition="in" filter="fade">
                                      <p:cBhvr>
                                        <p:cTn id="32" dur="500"/>
                                        <p:tgtEl>
                                          <p:spTgt spid="114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42"/>
                                        </p:tgtEl>
                                        <p:attrNameLst>
                                          <p:attrName>style.visibility</p:attrName>
                                        </p:attrNameLst>
                                      </p:cBhvr>
                                      <p:to>
                                        <p:strVal val="visible"/>
                                      </p:to>
                                    </p:set>
                                    <p:animEffect transition="in" filter="fade">
                                      <p:cBhvr>
                                        <p:cTn id="35" dur="500"/>
                                        <p:tgtEl>
                                          <p:spTgt spid="114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43"/>
                                        </p:tgtEl>
                                        <p:attrNameLst>
                                          <p:attrName>style.visibility</p:attrName>
                                        </p:attrNameLst>
                                      </p:cBhvr>
                                      <p:to>
                                        <p:strVal val="visible"/>
                                      </p:to>
                                    </p:set>
                                    <p:animEffect transition="in" filter="fade">
                                      <p:cBhvr>
                                        <p:cTn id="38" dur="500"/>
                                        <p:tgtEl>
                                          <p:spTgt spid="114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44"/>
                                        </p:tgtEl>
                                        <p:attrNameLst>
                                          <p:attrName>style.visibility</p:attrName>
                                        </p:attrNameLst>
                                      </p:cBhvr>
                                      <p:to>
                                        <p:strVal val="visible"/>
                                      </p:to>
                                    </p:set>
                                    <p:animEffect transition="in" filter="fade">
                                      <p:cBhvr>
                                        <p:cTn id="41" dur="500"/>
                                        <p:tgtEl>
                                          <p:spTgt spid="1144"/>
                                        </p:tgtEl>
                                      </p:cBhvr>
                                    </p:animEffect>
                                  </p:childTnLst>
                                </p:cTn>
                              </p:par>
                              <p:par>
                                <p:cTn id="42" presetID="10" presetClass="entr" presetSubtype="0" fill="hold" nodeType="withEffect">
                                  <p:stCondLst>
                                    <p:cond delay="0"/>
                                  </p:stCondLst>
                                  <p:childTnLst>
                                    <p:set>
                                      <p:cBhvr>
                                        <p:cTn id="43" dur="1" fill="hold">
                                          <p:stCondLst>
                                            <p:cond delay="0"/>
                                          </p:stCondLst>
                                        </p:cTn>
                                        <p:tgtEl>
                                          <p:spTgt spid="1145"/>
                                        </p:tgtEl>
                                        <p:attrNameLst>
                                          <p:attrName>style.visibility</p:attrName>
                                        </p:attrNameLst>
                                      </p:cBhvr>
                                      <p:to>
                                        <p:strVal val="visible"/>
                                      </p:to>
                                    </p:set>
                                    <p:animEffect transition="in" filter="fade">
                                      <p:cBhvr>
                                        <p:cTn id="44" dur="500"/>
                                        <p:tgtEl>
                                          <p:spTgt spid="1145"/>
                                        </p:tgtEl>
                                      </p:cBhvr>
                                    </p:animEffect>
                                  </p:childTnLst>
                                </p:cTn>
                              </p:par>
                              <p:par>
                                <p:cTn id="45" presetID="10" presetClass="entr" presetSubtype="0" fill="hold" nodeType="withEffect">
                                  <p:stCondLst>
                                    <p:cond delay="0"/>
                                  </p:stCondLst>
                                  <p:childTnLst>
                                    <p:set>
                                      <p:cBhvr>
                                        <p:cTn id="46" dur="1" fill="hold">
                                          <p:stCondLst>
                                            <p:cond delay="0"/>
                                          </p:stCondLst>
                                        </p:cTn>
                                        <p:tgtEl>
                                          <p:spTgt spid="1156"/>
                                        </p:tgtEl>
                                        <p:attrNameLst>
                                          <p:attrName>style.visibility</p:attrName>
                                        </p:attrNameLst>
                                      </p:cBhvr>
                                      <p:to>
                                        <p:strVal val="visible"/>
                                      </p:to>
                                    </p:set>
                                    <p:animEffect transition="in" filter="fade">
                                      <p:cBhvr>
                                        <p:cTn id="47" dur="500"/>
                                        <p:tgtEl>
                                          <p:spTgt spid="1156"/>
                                        </p:tgtEl>
                                      </p:cBhvr>
                                    </p:animEffect>
                                  </p:childTnLst>
                                </p:cTn>
                              </p:par>
                              <p:par>
                                <p:cTn id="48" presetID="10" presetClass="entr" presetSubtype="0" fill="hold" nodeType="withEffect">
                                  <p:stCondLst>
                                    <p:cond delay="0"/>
                                  </p:stCondLst>
                                  <p:childTnLst>
                                    <p:set>
                                      <p:cBhvr>
                                        <p:cTn id="49" dur="1" fill="hold">
                                          <p:stCondLst>
                                            <p:cond delay="0"/>
                                          </p:stCondLst>
                                        </p:cTn>
                                        <p:tgtEl>
                                          <p:spTgt spid="1167"/>
                                        </p:tgtEl>
                                        <p:attrNameLst>
                                          <p:attrName>style.visibility</p:attrName>
                                        </p:attrNameLst>
                                      </p:cBhvr>
                                      <p:to>
                                        <p:strVal val="visible"/>
                                      </p:to>
                                    </p:set>
                                    <p:animEffect transition="in" filter="fade">
                                      <p:cBhvr>
                                        <p:cTn id="50" dur="500"/>
                                        <p:tgtEl>
                                          <p:spTgt spid="116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278"/>
                                        </p:tgtEl>
                                        <p:attrNameLst>
                                          <p:attrName>style.visibility</p:attrName>
                                        </p:attrNameLst>
                                      </p:cBhvr>
                                      <p:to>
                                        <p:strVal val="visible"/>
                                      </p:to>
                                    </p:set>
                                    <p:animEffect transition="in" filter="fade">
                                      <p:cBhvr>
                                        <p:cTn id="53" dur="500"/>
                                        <p:tgtEl>
                                          <p:spTgt spid="1278"/>
                                        </p:tgtEl>
                                      </p:cBhvr>
                                    </p:animEffect>
                                  </p:childTnLst>
                                </p:cTn>
                              </p:par>
                              <p:par>
                                <p:cTn id="54" presetID="10" presetClass="entr" presetSubtype="0" fill="hold" nodeType="withEffect">
                                  <p:stCondLst>
                                    <p:cond delay="0"/>
                                  </p:stCondLst>
                                  <p:childTnLst>
                                    <p:set>
                                      <p:cBhvr>
                                        <p:cTn id="55" dur="1" fill="hold">
                                          <p:stCondLst>
                                            <p:cond delay="0"/>
                                          </p:stCondLst>
                                        </p:cTn>
                                        <p:tgtEl>
                                          <p:spTgt spid="1279"/>
                                        </p:tgtEl>
                                        <p:attrNameLst>
                                          <p:attrName>style.visibility</p:attrName>
                                        </p:attrNameLst>
                                      </p:cBhvr>
                                      <p:to>
                                        <p:strVal val="visible"/>
                                      </p:to>
                                    </p:set>
                                    <p:animEffect transition="in" filter="fade">
                                      <p:cBhvr>
                                        <p:cTn id="56" dur="500"/>
                                        <p:tgtEl>
                                          <p:spTgt spid="1279"/>
                                        </p:tgtEl>
                                      </p:cBhvr>
                                    </p:animEffect>
                                  </p:childTnLst>
                                </p:cTn>
                              </p:par>
                              <p:par>
                                <p:cTn id="57" presetID="10" presetClass="entr" presetSubtype="0" fill="hold" nodeType="withEffect">
                                  <p:stCondLst>
                                    <p:cond delay="0"/>
                                  </p:stCondLst>
                                  <p:childTnLst>
                                    <p:set>
                                      <p:cBhvr>
                                        <p:cTn id="58" dur="1" fill="hold">
                                          <p:stCondLst>
                                            <p:cond delay="0"/>
                                          </p:stCondLst>
                                        </p:cTn>
                                        <p:tgtEl>
                                          <p:spTgt spid="1390"/>
                                        </p:tgtEl>
                                        <p:attrNameLst>
                                          <p:attrName>style.visibility</p:attrName>
                                        </p:attrNameLst>
                                      </p:cBhvr>
                                      <p:to>
                                        <p:strVal val="visible"/>
                                      </p:to>
                                    </p:set>
                                    <p:animEffect transition="in" filter="fade">
                                      <p:cBhvr>
                                        <p:cTn id="59" dur="500"/>
                                        <p:tgtEl>
                                          <p:spTgt spid="139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401"/>
                                        </p:tgtEl>
                                        <p:attrNameLst>
                                          <p:attrName>style.visibility</p:attrName>
                                        </p:attrNameLst>
                                      </p:cBhvr>
                                      <p:to>
                                        <p:strVal val="visible"/>
                                      </p:to>
                                    </p:set>
                                    <p:animEffect transition="in" filter="fade">
                                      <p:cBhvr>
                                        <p:cTn id="62" dur="500"/>
                                        <p:tgtEl>
                                          <p:spTgt spid="140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402"/>
                                        </p:tgtEl>
                                        <p:attrNameLst>
                                          <p:attrName>style.visibility</p:attrName>
                                        </p:attrNameLst>
                                      </p:cBhvr>
                                      <p:to>
                                        <p:strVal val="visible"/>
                                      </p:to>
                                    </p:set>
                                    <p:animEffect transition="in" filter="fade">
                                      <p:cBhvr>
                                        <p:cTn id="65" dur="500"/>
                                        <p:tgtEl>
                                          <p:spTgt spid="140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403"/>
                                        </p:tgtEl>
                                        <p:attrNameLst>
                                          <p:attrName>style.visibility</p:attrName>
                                        </p:attrNameLst>
                                      </p:cBhvr>
                                      <p:to>
                                        <p:strVal val="visible"/>
                                      </p:to>
                                    </p:set>
                                    <p:animEffect transition="in" filter="fade">
                                      <p:cBhvr>
                                        <p:cTn id="68" dur="500"/>
                                        <p:tgtEl>
                                          <p:spTgt spid="140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404"/>
                                        </p:tgtEl>
                                        <p:attrNameLst>
                                          <p:attrName>style.visibility</p:attrName>
                                        </p:attrNameLst>
                                      </p:cBhvr>
                                      <p:to>
                                        <p:strVal val="visible"/>
                                      </p:to>
                                    </p:set>
                                    <p:animEffect transition="in" filter="fade">
                                      <p:cBhvr>
                                        <p:cTn id="71" dur="500"/>
                                        <p:tgtEl>
                                          <p:spTgt spid="140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405"/>
                                        </p:tgtEl>
                                        <p:attrNameLst>
                                          <p:attrName>style.visibility</p:attrName>
                                        </p:attrNameLst>
                                      </p:cBhvr>
                                      <p:to>
                                        <p:strVal val="visible"/>
                                      </p:to>
                                    </p:set>
                                    <p:animEffect transition="in" filter="fade">
                                      <p:cBhvr>
                                        <p:cTn id="74" dur="500"/>
                                        <p:tgtEl>
                                          <p:spTgt spid="140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406"/>
                                        </p:tgtEl>
                                        <p:attrNameLst>
                                          <p:attrName>style.visibility</p:attrName>
                                        </p:attrNameLst>
                                      </p:cBhvr>
                                      <p:to>
                                        <p:strVal val="visible"/>
                                      </p:to>
                                    </p:set>
                                    <p:animEffect transition="in" filter="fade">
                                      <p:cBhvr>
                                        <p:cTn id="77" dur="500"/>
                                        <p:tgtEl>
                                          <p:spTgt spid="140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407"/>
                                        </p:tgtEl>
                                        <p:attrNameLst>
                                          <p:attrName>style.visibility</p:attrName>
                                        </p:attrNameLst>
                                      </p:cBhvr>
                                      <p:to>
                                        <p:strVal val="visible"/>
                                      </p:to>
                                    </p:set>
                                    <p:animEffect transition="in" filter="fade">
                                      <p:cBhvr>
                                        <p:cTn id="80" dur="500"/>
                                        <p:tgtEl>
                                          <p:spTgt spid="140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408"/>
                                        </p:tgtEl>
                                        <p:attrNameLst>
                                          <p:attrName>style.visibility</p:attrName>
                                        </p:attrNameLst>
                                      </p:cBhvr>
                                      <p:to>
                                        <p:strVal val="visible"/>
                                      </p:to>
                                    </p:set>
                                    <p:animEffect transition="in" filter="fade">
                                      <p:cBhvr>
                                        <p:cTn id="83" dur="500"/>
                                        <p:tgtEl>
                                          <p:spTgt spid="14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784" grpId="0"/>
      <p:bldP spid="1140" grpId="0" animBg="1"/>
      <p:bldP spid="1141" grpId="0" animBg="1"/>
      <p:bldP spid="1142" grpId="0" animBg="1"/>
      <p:bldP spid="1143" grpId="0" animBg="1"/>
      <p:bldP spid="1144" grpId="0" animBg="1"/>
      <p:bldP spid="1278" grpId="0" animBg="1"/>
      <p:bldP spid="1401" grpId="0" animBg="1"/>
      <p:bldP spid="1402" grpId="0" animBg="1"/>
      <p:bldP spid="1403" grpId="0" animBg="1"/>
      <p:bldP spid="1404" grpId="0" animBg="1"/>
      <p:bldP spid="1405" grpId="0" animBg="1"/>
      <p:bldP spid="1406" grpId="0" animBg="1"/>
      <p:bldP spid="1407" grpId="0" animBg="1"/>
      <p:bldP spid="140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333501"/>
            <a:ext cx="8229600" cy="1754327"/>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to regroup when adding </a:t>
            </a:r>
            <a:r>
              <a:rPr lang="en-US" sz="3600" dirty="0" smtClean="0">
                <a:solidFill>
                  <a:schemeClr val="accent1"/>
                </a:solidFill>
                <a:latin typeface="Orly's Font 2" pitchFamily="66" charset="0"/>
                <a:ea typeface="Verdana" pitchFamily="34" charset="0"/>
                <a:cs typeface="Verdana" pitchFamily="34" charset="0"/>
              </a:rPr>
              <a:t>by composing hundreds or tens.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be 4"/>
          <p:cNvSpPr>
            <a:spLocks noChangeAspect="1"/>
          </p:cNvSpPr>
          <p:nvPr/>
        </p:nvSpPr>
        <p:spPr>
          <a:xfrm>
            <a:off x="7203990" y="16002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6" name="Group 5"/>
          <p:cNvGrpSpPr/>
          <p:nvPr/>
        </p:nvGrpSpPr>
        <p:grpSpPr>
          <a:xfrm>
            <a:off x="4528170" y="1568785"/>
            <a:ext cx="272430" cy="1729285"/>
            <a:chOff x="4299570" y="1568785"/>
            <a:chExt cx="272430" cy="1729285"/>
          </a:xfrm>
        </p:grpSpPr>
        <p:sp>
          <p:nvSpPr>
            <p:cNvPr id="7" name="Cube 6"/>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Cube 7"/>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Cube 8"/>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Cube 9"/>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Cube 10"/>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Cube 11"/>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Cube 12"/>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Cube 13"/>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Cube 14"/>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Cube 15"/>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 name="Group 16"/>
          <p:cNvGrpSpPr/>
          <p:nvPr/>
        </p:nvGrpSpPr>
        <p:grpSpPr>
          <a:xfrm>
            <a:off x="685800" y="1535657"/>
            <a:ext cx="2329830" cy="1729285"/>
            <a:chOff x="6286500" y="1535657"/>
            <a:chExt cx="2329830" cy="1729285"/>
          </a:xfrm>
        </p:grpSpPr>
        <p:grpSp>
          <p:nvGrpSpPr>
            <p:cNvPr id="18" name="Group 17"/>
            <p:cNvGrpSpPr/>
            <p:nvPr/>
          </p:nvGrpSpPr>
          <p:grpSpPr>
            <a:xfrm>
              <a:off x="6286500" y="1535657"/>
              <a:ext cx="272430" cy="1729285"/>
              <a:chOff x="4572000" y="1628711"/>
              <a:chExt cx="272430" cy="1729285"/>
            </a:xfrm>
          </p:grpSpPr>
          <p:sp>
            <p:nvSpPr>
              <p:cNvPr id="118" name="Cube 11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 name="Cube 12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 name="Cube 12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 name="Cube 12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 name="Cube 12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 name="Cube 12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 name="Cube 12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 name="Cube 12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 name="Group 18"/>
            <p:cNvGrpSpPr/>
            <p:nvPr/>
          </p:nvGrpSpPr>
          <p:grpSpPr>
            <a:xfrm>
              <a:off x="6515100" y="1535657"/>
              <a:ext cx="272430" cy="1729285"/>
              <a:chOff x="4572000" y="1628711"/>
              <a:chExt cx="272430" cy="1729285"/>
            </a:xfrm>
          </p:grpSpPr>
          <p:sp>
            <p:nvSpPr>
              <p:cNvPr id="108" name="Cube 10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Cube 10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Cube 11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Cube 11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Cube 11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0" name="Group 19"/>
            <p:cNvGrpSpPr/>
            <p:nvPr/>
          </p:nvGrpSpPr>
          <p:grpSpPr>
            <a:xfrm>
              <a:off x="6743700" y="1535657"/>
              <a:ext cx="272430" cy="1729285"/>
              <a:chOff x="4572000" y="1628711"/>
              <a:chExt cx="272430" cy="1729285"/>
            </a:xfrm>
          </p:grpSpPr>
          <p:sp>
            <p:nvSpPr>
              <p:cNvPr id="98" name="Cube 9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Cube 9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 name="Cube 9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 name="Cube 10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 name="Cube 10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 name="Cube 10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Cube 10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 name="Group 20"/>
            <p:cNvGrpSpPr/>
            <p:nvPr/>
          </p:nvGrpSpPr>
          <p:grpSpPr>
            <a:xfrm>
              <a:off x="6972300" y="1535657"/>
              <a:ext cx="272430" cy="1729285"/>
              <a:chOff x="4572000" y="1628711"/>
              <a:chExt cx="272430" cy="1729285"/>
            </a:xfrm>
          </p:grpSpPr>
          <p:sp>
            <p:nvSpPr>
              <p:cNvPr id="88" name="Cube 8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be 8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 name="Cube 8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Cube 9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 name="Cube 9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 name="Cube 9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 name="Cube 9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 name="Cube 9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 name="Cube 9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2" name="Group 21"/>
            <p:cNvGrpSpPr/>
            <p:nvPr/>
          </p:nvGrpSpPr>
          <p:grpSpPr>
            <a:xfrm>
              <a:off x="7200900" y="1535657"/>
              <a:ext cx="272430" cy="1729285"/>
              <a:chOff x="4572000" y="1628711"/>
              <a:chExt cx="272430" cy="1729285"/>
            </a:xfrm>
          </p:grpSpPr>
          <p:sp>
            <p:nvSpPr>
              <p:cNvPr id="78" name="Cube 7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Cube 7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 name="Cube 7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be 8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 name="Cube 8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Cube 8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Cube 8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 name="Cube 8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 name="Group 22"/>
            <p:cNvGrpSpPr/>
            <p:nvPr/>
          </p:nvGrpSpPr>
          <p:grpSpPr>
            <a:xfrm>
              <a:off x="7429500" y="1535657"/>
              <a:ext cx="272430" cy="1729285"/>
              <a:chOff x="4572000" y="1628711"/>
              <a:chExt cx="272430" cy="1729285"/>
            </a:xfrm>
          </p:grpSpPr>
          <p:sp>
            <p:nvSpPr>
              <p:cNvPr id="68" name="Cube 6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Cube 6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 name="Cube 6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 name="Cube 7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 name="Cube 7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 name="Cube 7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 name="Cube 7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 name="Cube 7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 name="Cube 7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 name="Cube 7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 name="Group 23"/>
            <p:cNvGrpSpPr/>
            <p:nvPr/>
          </p:nvGrpSpPr>
          <p:grpSpPr>
            <a:xfrm>
              <a:off x="7658100" y="1535657"/>
              <a:ext cx="272430" cy="1729285"/>
              <a:chOff x="4572000" y="1628711"/>
              <a:chExt cx="272430" cy="1729285"/>
            </a:xfrm>
          </p:grpSpPr>
          <p:sp>
            <p:nvSpPr>
              <p:cNvPr id="58" name="Cube 5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Cube 5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Cube 5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Cube 6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Cube 6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 name="Cube 6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Cube 6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Cube 6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 name="Cube 6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Cube 6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5" name="Group 24"/>
            <p:cNvGrpSpPr/>
            <p:nvPr/>
          </p:nvGrpSpPr>
          <p:grpSpPr>
            <a:xfrm>
              <a:off x="7886700" y="1535657"/>
              <a:ext cx="272430" cy="1729285"/>
              <a:chOff x="4572000" y="1628711"/>
              <a:chExt cx="272430" cy="1729285"/>
            </a:xfrm>
          </p:grpSpPr>
          <p:sp>
            <p:nvSpPr>
              <p:cNvPr id="48" name="Cube 4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Cube 4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Cube 4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Cube 5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Cube 5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Cube 5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Cube 5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Cube 5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Cube 5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Cube 5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6" name="Group 25"/>
            <p:cNvGrpSpPr/>
            <p:nvPr/>
          </p:nvGrpSpPr>
          <p:grpSpPr>
            <a:xfrm>
              <a:off x="8115300" y="1535657"/>
              <a:ext cx="272430" cy="1729285"/>
              <a:chOff x="4572000" y="1628711"/>
              <a:chExt cx="272430" cy="1729285"/>
            </a:xfrm>
          </p:grpSpPr>
          <p:sp>
            <p:nvSpPr>
              <p:cNvPr id="38" name="Cube 3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Cube 3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Cube 3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Cube 4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Cube 4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Cube 4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Cube 4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Cube 4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Cube 4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Cube 4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7" name="Group 26"/>
            <p:cNvGrpSpPr/>
            <p:nvPr/>
          </p:nvGrpSpPr>
          <p:grpSpPr>
            <a:xfrm>
              <a:off x="8343900" y="1535657"/>
              <a:ext cx="272430" cy="1729285"/>
              <a:chOff x="4572000" y="1628711"/>
              <a:chExt cx="272430" cy="1729285"/>
            </a:xfrm>
          </p:grpSpPr>
          <p:sp>
            <p:nvSpPr>
              <p:cNvPr id="28" name="Cube 2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Cube 2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Cube 2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Cube 3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Cube 3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Cube 3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Cube 3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Cube 3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Cube 3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Cube 3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128" name="Text Placeholder 1"/>
          <p:cNvSpPr txBox="1">
            <a:spLocks/>
          </p:cNvSpPr>
          <p:nvPr/>
        </p:nvSpPr>
        <p:spPr bwMode="auto">
          <a:xfrm>
            <a:off x="1257300" y="3586151"/>
            <a:ext cx="6629400" cy="1557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One cube counts as 1.</a:t>
            </a:r>
          </a:p>
          <a:p>
            <a:pPr marL="0" indent="0" algn="ctr">
              <a:buFont typeface="Wingdings" pitchFamily="2" charset="2"/>
              <a:buNone/>
            </a:pPr>
            <a:r>
              <a:rPr lang="en-US" sz="2800" dirty="0" smtClean="0">
                <a:solidFill>
                  <a:schemeClr val="accent1"/>
                </a:solidFill>
              </a:rPr>
              <a:t>One ten long counts as 10.</a:t>
            </a:r>
          </a:p>
          <a:p>
            <a:pPr marL="0" indent="0" algn="ctr">
              <a:buFont typeface="Wingdings" pitchFamily="2" charset="2"/>
              <a:buNone/>
            </a:pPr>
            <a:r>
              <a:rPr lang="en-US" sz="2800" dirty="0" smtClean="0">
                <a:solidFill>
                  <a:schemeClr val="accent1"/>
                </a:solidFill>
              </a:rPr>
              <a:t>One hundred flat counts as 100.</a:t>
            </a:r>
            <a:endParaRPr lang="en-US" sz="2800" dirty="0">
              <a:solidFill>
                <a:schemeClr val="accent1"/>
              </a:solidFill>
            </a:endParaRPr>
          </a:p>
        </p:txBody>
      </p:sp>
      <p:sp>
        <p:nvSpPr>
          <p:cNvPr id="129" name="Text Placeholder 1"/>
          <p:cNvSpPr txBox="1">
            <a:spLocks/>
          </p:cNvSpPr>
          <p:nvPr/>
        </p:nvSpPr>
        <p:spPr bwMode="auto">
          <a:xfrm>
            <a:off x="228600" y="776931"/>
            <a:ext cx="5486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rPr>
              <a:t>Base ten blocks:</a:t>
            </a:r>
            <a:endParaRPr lang="en-US" sz="2800" dirty="0">
              <a:solidFill>
                <a:schemeClr val="accent5"/>
              </a:solidFill>
            </a:endParaRP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1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iterate type="lt">
                                    <p:tmAbs val="80"/>
                                  </p:iterate>
                                  <p:childTnLst>
                                    <p:set>
                                      <p:cBhvr>
                                        <p:cTn id="21" dur="1" fill="hold">
                                          <p:stCondLst>
                                            <p:cond delay="0"/>
                                          </p:stCondLst>
                                        </p:cTn>
                                        <p:tgtEl>
                                          <p:spTgt spid="128">
                                            <p:txEl>
                                              <p:pRg st="0" end="0"/>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35" presetClass="emph" presetSubtype="0" fill="hold" grpId="0" nodeType="clickEffect">
                                  <p:stCondLst>
                                    <p:cond delay="0"/>
                                  </p:stCondLst>
                                  <p:childTnLst>
                                    <p:anim calcmode="discrete" valueType="str">
                                      <p:cBhvr>
                                        <p:cTn id="25" dur="1000" fill="hold"/>
                                        <p:tgtEl>
                                          <p:spTgt spid="5"/>
                                        </p:tgtEl>
                                        <p:attrNameLst>
                                          <p:attrName>style.visibility</p:attrName>
                                        </p:attrNameLst>
                                      </p:cBhvr>
                                      <p:tavLst>
                                        <p:tav tm="0">
                                          <p:val>
                                            <p:strVal val="hidden"/>
                                          </p:val>
                                        </p:tav>
                                        <p:tav tm="50000">
                                          <p:val>
                                            <p:strVal val="visible"/>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iterate type="lt">
                                    <p:tmAbs val="80"/>
                                  </p:iterate>
                                  <p:childTnLst>
                                    <p:set>
                                      <p:cBhvr>
                                        <p:cTn id="29" dur="1" fill="hold">
                                          <p:stCondLst>
                                            <p:cond delay="0"/>
                                          </p:stCondLst>
                                        </p:cTn>
                                        <p:tgtEl>
                                          <p:spTgt spid="128">
                                            <p:txEl>
                                              <p:pRg st="1" end="1"/>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35" presetClass="emph" presetSubtype="0" fill="hold" nodeType="clickEffect">
                                  <p:stCondLst>
                                    <p:cond delay="0"/>
                                  </p:stCondLst>
                                  <p:childTnLst>
                                    <p:anim calcmode="discrete" valueType="str">
                                      <p:cBhvr>
                                        <p:cTn id="33" dur="1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iterate type="lt">
                                    <p:tmAbs val="80"/>
                                  </p:iterate>
                                  <p:childTnLst>
                                    <p:set>
                                      <p:cBhvr>
                                        <p:cTn id="37" dur="1" fill="hold">
                                          <p:stCondLst>
                                            <p:cond delay="0"/>
                                          </p:stCondLst>
                                        </p:cTn>
                                        <p:tgtEl>
                                          <p:spTgt spid="128">
                                            <p:txEl>
                                              <p:pRg st="2" end="2"/>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35" presetClass="emph" presetSubtype="0" fill="hold" nodeType="clickEffect">
                                  <p:stCondLst>
                                    <p:cond delay="0"/>
                                  </p:stCondLst>
                                  <p:childTnLst>
                                    <p:anim calcmode="discrete" valueType="str">
                                      <p:cBhvr>
                                        <p:cTn id="41" dur="1000" fill="hold"/>
                                        <p:tgtEl>
                                          <p:spTgt spid="1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28" grpId="0" build="p"/>
      <p:bldP spid="12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457200" y="800100"/>
            <a:ext cx="82296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“It doesn’t matter how many ones you have, they’ll all fit in the ones place.”</a:t>
            </a:r>
            <a:endParaRPr lang="en-US" sz="2800" dirty="0">
              <a:solidFill>
                <a:schemeClr val="accent1"/>
              </a:solidFill>
              <a:latin typeface="Orly's Font 2" pitchFamily="66" charset="0"/>
            </a:endParaRPr>
          </a:p>
        </p:txBody>
      </p:sp>
      <p:grpSp>
        <p:nvGrpSpPr>
          <p:cNvPr id="5" name="Group 4"/>
          <p:cNvGrpSpPr/>
          <p:nvPr/>
        </p:nvGrpSpPr>
        <p:grpSpPr>
          <a:xfrm>
            <a:off x="1143000" y="800100"/>
            <a:ext cx="6858000" cy="1028700"/>
            <a:chOff x="914400" y="1143000"/>
            <a:chExt cx="7658100" cy="1143000"/>
          </a:xfrm>
        </p:grpSpPr>
        <p:cxnSp>
          <p:nvCxnSpPr>
            <p:cNvPr id="6" name="Straight Connector 5"/>
            <p:cNvCxnSpPr/>
            <p:nvPr/>
          </p:nvCxnSpPr>
          <p:spPr>
            <a:xfrm>
              <a:off x="914400" y="1143000"/>
              <a:ext cx="7658100" cy="114300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1028700" y="1143000"/>
              <a:ext cx="7543800" cy="114300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799" name="Oval Callout 798"/>
          <p:cNvSpPr/>
          <p:nvPr/>
        </p:nvSpPr>
        <p:spPr>
          <a:xfrm>
            <a:off x="6675991" y="342900"/>
            <a:ext cx="2353709" cy="1425744"/>
          </a:xfrm>
          <a:prstGeom prst="wedgeEllipseCallout">
            <a:avLst>
              <a:gd name="adj1" fmla="val -53025"/>
              <a:gd name="adj2" fmla="val 54326"/>
            </a:avLst>
          </a:prstGeom>
          <a:solidFill>
            <a:schemeClr val="accent2"/>
          </a:solidFill>
          <a:ln w="38100">
            <a:solidFill>
              <a:schemeClr val="accent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tx1"/>
              </a:solidFill>
              <a:latin typeface="Orly's Font 2" pitchFamily="66" charset="0"/>
            </a:endParaRPr>
          </a:p>
        </p:txBody>
      </p:sp>
      <p:sp>
        <p:nvSpPr>
          <p:cNvPr id="800" name="TextBox 799"/>
          <p:cNvSpPr txBox="1"/>
          <p:nvPr/>
        </p:nvSpPr>
        <p:spPr>
          <a:xfrm>
            <a:off x="6790291" y="685800"/>
            <a:ext cx="2171700" cy="830997"/>
          </a:xfrm>
          <a:prstGeom prst="rect">
            <a:avLst/>
          </a:prstGeom>
          <a:noFill/>
        </p:spPr>
        <p:txBody>
          <a:bodyPr wrap="square" rtlCol="0">
            <a:spAutoFit/>
          </a:bodyPr>
          <a:lstStyle/>
          <a:p>
            <a:pPr algn="ctr"/>
            <a:r>
              <a:rPr lang="en-US" sz="2400" dirty="0" smtClean="0">
                <a:solidFill>
                  <a:schemeClr val="accent1">
                    <a:lumMod val="50000"/>
                  </a:schemeClr>
                </a:solidFill>
                <a:latin typeface="Orly's Font 2" pitchFamily="66" charset="0"/>
                <a:ea typeface="Verdana" pitchFamily="34" charset="0"/>
                <a:cs typeface="Verdana" pitchFamily="34" charset="0"/>
              </a:rPr>
              <a:t>That doesn’t make sense!</a:t>
            </a:r>
          </a:p>
        </p:txBody>
      </p:sp>
      <p:sp>
        <p:nvSpPr>
          <p:cNvPr id="1443" name="Text Placeholder 2"/>
          <p:cNvSpPr txBox="1">
            <a:spLocks/>
          </p:cNvSpPr>
          <p:nvPr/>
        </p:nvSpPr>
        <p:spPr bwMode="auto">
          <a:xfrm>
            <a:off x="2971800" y="1762780"/>
            <a:ext cx="3200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239 + 325 = ?</a:t>
            </a:r>
            <a:endParaRPr lang="en-US" sz="2800" dirty="0">
              <a:solidFill>
                <a:srgbClr val="5E9732"/>
              </a:solidFill>
              <a:latin typeface="Orly's Font 2" pitchFamily="66" charset="0"/>
            </a:endParaRPr>
          </a:p>
        </p:txBody>
      </p:sp>
      <p:grpSp>
        <p:nvGrpSpPr>
          <p:cNvPr id="1444" name="Group 1443"/>
          <p:cNvGrpSpPr/>
          <p:nvPr/>
        </p:nvGrpSpPr>
        <p:grpSpPr>
          <a:xfrm>
            <a:off x="228600" y="2281903"/>
            <a:ext cx="1371600" cy="1346200"/>
            <a:chOff x="6286500" y="1535657"/>
            <a:chExt cx="2329830" cy="1729285"/>
          </a:xfrm>
        </p:grpSpPr>
        <p:grpSp>
          <p:nvGrpSpPr>
            <p:cNvPr id="1445" name="Group 1444"/>
            <p:cNvGrpSpPr/>
            <p:nvPr/>
          </p:nvGrpSpPr>
          <p:grpSpPr>
            <a:xfrm>
              <a:off x="6286500" y="1535657"/>
              <a:ext cx="272430" cy="1729285"/>
              <a:chOff x="4572000" y="1628711"/>
              <a:chExt cx="272430" cy="1729285"/>
            </a:xfrm>
          </p:grpSpPr>
          <p:sp>
            <p:nvSpPr>
              <p:cNvPr id="1545" name="Cube 154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6" name="Cube 154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7" name="Cube 154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8" name="Cube 154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9" name="Cube 154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0" name="Cube 154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1" name="Cube 155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2" name="Cube 155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3" name="Cube 155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4" name="Cube 155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46" name="Group 1445"/>
            <p:cNvGrpSpPr/>
            <p:nvPr/>
          </p:nvGrpSpPr>
          <p:grpSpPr>
            <a:xfrm>
              <a:off x="6515100" y="1535657"/>
              <a:ext cx="272430" cy="1729285"/>
              <a:chOff x="4572000" y="1628711"/>
              <a:chExt cx="272430" cy="1729285"/>
            </a:xfrm>
          </p:grpSpPr>
          <p:sp>
            <p:nvSpPr>
              <p:cNvPr id="1535" name="Cube 153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6" name="Cube 153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7" name="Cube 153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8" name="Cube 153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9" name="Cube 153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0" name="Cube 153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1" name="Cube 154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2" name="Cube 154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3" name="Cube 154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4" name="Cube 154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47" name="Group 1446"/>
            <p:cNvGrpSpPr/>
            <p:nvPr/>
          </p:nvGrpSpPr>
          <p:grpSpPr>
            <a:xfrm>
              <a:off x="6743700" y="1535657"/>
              <a:ext cx="272430" cy="1729285"/>
              <a:chOff x="4572000" y="1628711"/>
              <a:chExt cx="272430" cy="1729285"/>
            </a:xfrm>
          </p:grpSpPr>
          <p:sp>
            <p:nvSpPr>
              <p:cNvPr id="1525" name="Cube 152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6" name="Cube 152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7" name="Cube 152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8" name="Cube 152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9" name="Cube 152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0" name="Cube 152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1" name="Cube 153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2" name="Cube 153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3" name="Cube 153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4" name="Cube 153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48" name="Group 1447"/>
            <p:cNvGrpSpPr/>
            <p:nvPr/>
          </p:nvGrpSpPr>
          <p:grpSpPr>
            <a:xfrm>
              <a:off x="6972300" y="1535657"/>
              <a:ext cx="272430" cy="1729285"/>
              <a:chOff x="4572000" y="1628711"/>
              <a:chExt cx="272430" cy="1729285"/>
            </a:xfrm>
          </p:grpSpPr>
          <p:sp>
            <p:nvSpPr>
              <p:cNvPr id="1515" name="Cube 151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6" name="Cube 151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7" name="Cube 151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8" name="Cube 151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9" name="Cube 151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0" name="Cube 151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1" name="Cube 152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2" name="Cube 152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3" name="Cube 152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4" name="Cube 152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49" name="Group 1448"/>
            <p:cNvGrpSpPr/>
            <p:nvPr/>
          </p:nvGrpSpPr>
          <p:grpSpPr>
            <a:xfrm>
              <a:off x="7200900" y="1535657"/>
              <a:ext cx="272430" cy="1729285"/>
              <a:chOff x="4572000" y="1628711"/>
              <a:chExt cx="272430" cy="1729285"/>
            </a:xfrm>
          </p:grpSpPr>
          <p:sp>
            <p:nvSpPr>
              <p:cNvPr id="1505" name="Cube 150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6" name="Cube 150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7" name="Cube 150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8" name="Cube 150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9" name="Cube 150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0" name="Cube 150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1" name="Cube 151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2" name="Cube 151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3" name="Cube 151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4" name="Cube 151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50" name="Group 1449"/>
            <p:cNvGrpSpPr/>
            <p:nvPr/>
          </p:nvGrpSpPr>
          <p:grpSpPr>
            <a:xfrm>
              <a:off x="7429500" y="1535657"/>
              <a:ext cx="272430" cy="1729285"/>
              <a:chOff x="4572000" y="1628711"/>
              <a:chExt cx="272430" cy="1729285"/>
            </a:xfrm>
          </p:grpSpPr>
          <p:sp>
            <p:nvSpPr>
              <p:cNvPr id="1495" name="Cube 149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6" name="Cube 149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7" name="Cube 149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8" name="Cube 149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9" name="Cube 149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0" name="Cube 149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1" name="Cube 150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2" name="Cube 150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3" name="Cube 150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4" name="Cube 150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51" name="Group 1450"/>
            <p:cNvGrpSpPr/>
            <p:nvPr/>
          </p:nvGrpSpPr>
          <p:grpSpPr>
            <a:xfrm>
              <a:off x="7658100" y="1535657"/>
              <a:ext cx="272430" cy="1729285"/>
              <a:chOff x="4572000" y="1628711"/>
              <a:chExt cx="272430" cy="1729285"/>
            </a:xfrm>
          </p:grpSpPr>
          <p:sp>
            <p:nvSpPr>
              <p:cNvPr id="1485" name="Cube 148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6" name="Cube 148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7" name="Cube 148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8" name="Cube 148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9" name="Cube 148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0" name="Cube 148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1" name="Cube 149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2" name="Cube 149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3" name="Cube 149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4" name="Cube 149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52" name="Group 1451"/>
            <p:cNvGrpSpPr/>
            <p:nvPr/>
          </p:nvGrpSpPr>
          <p:grpSpPr>
            <a:xfrm>
              <a:off x="7886700" y="1535657"/>
              <a:ext cx="272430" cy="1729285"/>
              <a:chOff x="4572000" y="1628711"/>
              <a:chExt cx="272430" cy="1729285"/>
            </a:xfrm>
          </p:grpSpPr>
          <p:sp>
            <p:nvSpPr>
              <p:cNvPr id="1475" name="Cube 147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6" name="Cube 147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7" name="Cube 147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8" name="Cube 147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9" name="Cube 147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0" name="Cube 147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1" name="Cube 148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2" name="Cube 148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3" name="Cube 148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4" name="Cube 148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53" name="Group 1452"/>
            <p:cNvGrpSpPr/>
            <p:nvPr/>
          </p:nvGrpSpPr>
          <p:grpSpPr>
            <a:xfrm>
              <a:off x="8115300" y="1535657"/>
              <a:ext cx="272430" cy="1729285"/>
              <a:chOff x="4572000" y="1628711"/>
              <a:chExt cx="272430" cy="1729285"/>
            </a:xfrm>
          </p:grpSpPr>
          <p:sp>
            <p:nvSpPr>
              <p:cNvPr id="1465" name="Cube 146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6" name="Cube 146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7" name="Cube 146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8" name="Cube 146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9" name="Cube 146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0" name="Cube 146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1" name="Cube 147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2" name="Cube 147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3" name="Cube 147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4" name="Cube 147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54" name="Group 1453"/>
            <p:cNvGrpSpPr/>
            <p:nvPr/>
          </p:nvGrpSpPr>
          <p:grpSpPr>
            <a:xfrm>
              <a:off x="8343900" y="1535657"/>
              <a:ext cx="272430" cy="1729285"/>
              <a:chOff x="4572000" y="1628711"/>
              <a:chExt cx="272430" cy="1729285"/>
            </a:xfrm>
          </p:grpSpPr>
          <p:sp>
            <p:nvSpPr>
              <p:cNvPr id="1455" name="Cube 145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6" name="Cube 145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7" name="Cube 145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8" name="Cube 145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9" name="Cube 145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0" name="Cube 145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1" name="Cube 146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2" name="Cube 146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3" name="Cube 146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4" name="Cube 146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555" name="Group 1554"/>
          <p:cNvGrpSpPr/>
          <p:nvPr/>
        </p:nvGrpSpPr>
        <p:grpSpPr>
          <a:xfrm>
            <a:off x="3886200" y="2281903"/>
            <a:ext cx="1371600" cy="1346200"/>
            <a:chOff x="6286500" y="1535657"/>
            <a:chExt cx="2329830" cy="1729285"/>
          </a:xfrm>
        </p:grpSpPr>
        <p:grpSp>
          <p:nvGrpSpPr>
            <p:cNvPr id="1556" name="Group 1555"/>
            <p:cNvGrpSpPr/>
            <p:nvPr/>
          </p:nvGrpSpPr>
          <p:grpSpPr>
            <a:xfrm>
              <a:off x="6286500" y="1535657"/>
              <a:ext cx="272430" cy="1729285"/>
              <a:chOff x="4572000" y="1628711"/>
              <a:chExt cx="272430" cy="1729285"/>
            </a:xfrm>
          </p:grpSpPr>
          <p:sp>
            <p:nvSpPr>
              <p:cNvPr id="1656" name="Cube 165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7" name="Cube 165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8" name="Cube 165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9" name="Cube 165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0" name="Cube 165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1" name="Cube 166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2" name="Cube 166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3" name="Cube 166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4" name="Cube 166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5" name="Cube 166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57" name="Group 1556"/>
            <p:cNvGrpSpPr/>
            <p:nvPr/>
          </p:nvGrpSpPr>
          <p:grpSpPr>
            <a:xfrm>
              <a:off x="6515100" y="1535657"/>
              <a:ext cx="272430" cy="1729285"/>
              <a:chOff x="4572000" y="1628711"/>
              <a:chExt cx="272430" cy="1729285"/>
            </a:xfrm>
          </p:grpSpPr>
          <p:sp>
            <p:nvSpPr>
              <p:cNvPr id="1646" name="Cube 164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7" name="Cube 164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8" name="Cube 164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9" name="Cube 164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0" name="Cube 164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1" name="Cube 165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2" name="Cube 165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3" name="Cube 165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4" name="Cube 165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5" name="Cube 165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58" name="Group 1557"/>
            <p:cNvGrpSpPr/>
            <p:nvPr/>
          </p:nvGrpSpPr>
          <p:grpSpPr>
            <a:xfrm>
              <a:off x="6743700" y="1535657"/>
              <a:ext cx="272430" cy="1729285"/>
              <a:chOff x="4572000" y="1628711"/>
              <a:chExt cx="272430" cy="1729285"/>
            </a:xfrm>
          </p:grpSpPr>
          <p:sp>
            <p:nvSpPr>
              <p:cNvPr id="1636" name="Cube 163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7" name="Cube 163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8" name="Cube 163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9" name="Cube 163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0" name="Cube 163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1" name="Cube 164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2" name="Cube 164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3" name="Cube 164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4" name="Cube 164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5" name="Cube 164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59" name="Group 1558"/>
            <p:cNvGrpSpPr/>
            <p:nvPr/>
          </p:nvGrpSpPr>
          <p:grpSpPr>
            <a:xfrm>
              <a:off x="6972300" y="1535657"/>
              <a:ext cx="272430" cy="1729285"/>
              <a:chOff x="4572000" y="1628711"/>
              <a:chExt cx="272430" cy="1729285"/>
            </a:xfrm>
          </p:grpSpPr>
          <p:sp>
            <p:nvSpPr>
              <p:cNvPr id="1626" name="Cube 162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7" name="Cube 162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8" name="Cube 162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9" name="Cube 162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0" name="Cube 162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1" name="Cube 163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2" name="Cube 163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3" name="Cube 163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4" name="Cube 163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5" name="Cube 163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60" name="Group 1559"/>
            <p:cNvGrpSpPr/>
            <p:nvPr/>
          </p:nvGrpSpPr>
          <p:grpSpPr>
            <a:xfrm>
              <a:off x="7200900" y="1535657"/>
              <a:ext cx="272430" cy="1729285"/>
              <a:chOff x="4572000" y="1628711"/>
              <a:chExt cx="272430" cy="1729285"/>
            </a:xfrm>
          </p:grpSpPr>
          <p:sp>
            <p:nvSpPr>
              <p:cNvPr id="1616" name="Cube 161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7" name="Cube 161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8" name="Cube 161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9" name="Cube 161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0" name="Cube 161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1" name="Cube 162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2" name="Cube 162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3" name="Cube 162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4" name="Cube 162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5" name="Cube 162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61" name="Group 1560"/>
            <p:cNvGrpSpPr/>
            <p:nvPr/>
          </p:nvGrpSpPr>
          <p:grpSpPr>
            <a:xfrm>
              <a:off x="7429500" y="1535657"/>
              <a:ext cx="272430" cy="1729285"/>
              <a:chOff x="4572000" y="1628711"/>
              <a:chExt cx="272430" cy="1729285"/>
            </a:xfrm>
          </p:grpSpPr>
          <p:sp>
            <p:nvSpPr>
              <p:cNvPr id="1606" name="Cube 160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7" name="Cube 160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8" name="Cube 160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9" name="Cube 160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0" name="Cube 160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1" name="Cube 161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2" name="Cube 161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3" name="Cube 161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4" name="Cube 161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5" name="Cube 161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62" name="Group 1561"/>
            <p:cNvGrpSpPr/>
            <p:nvPr/>
          </p:nvGrpSpPr>
          <p:grpSpPr>
            <a:xfrm>
              <a:off x="7658100" y="1535657"/>
              <a:ext cx="272430" cy="1729285"/>
              <a:chOff x="4572000" y="1628711"/>
              <a:chExt cx="272430" cy="1729285"/>
            </a:xfrm>
          </p:grpSpPr>
          <p:sp>
            <p:nvSpPr>
              <p:cNvPr id="1596" name="Cube 159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7" name="Cube 159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8" name="Cube 159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9" name="Cube 159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0" name="Cube 159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1" name="Cube 160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2" name="Cube 160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3" name="Cube 160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4" name="Cube 160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5" name="Cube 160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63" name="Group 1562"/>
            <p:cNvGrpSpPr/>
            <p:nvPr/>
          </p:nvGrpSpPr>
          <p:grpSpPr>
            <a:xfrm>
              <a:off x="7886700" y="1535657"/>
              <a:ext cx="272430" cy="1729285"/>
              <a:chOff x="4572000" y="1628711"/>
              <a:chExt cx="272430" cy="1729285"/>
            </a:xfrm>
          </p:grpSpPr>
          <p:sp>
            <p:nvSpPr>
              <p:cNvPr id="1586" name="Cube 158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7" name="Cube 158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8" name="Cube 158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9" name="Cube 158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0" name="Cube 158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1" name="Cube 159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2" name="Cube 159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3" name="Cube 159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4" name="Cube 159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5" name="Cube 159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64" name="Group 1563"/>
            <p:cNvGrpSpPr/>
            <p:nvPr/>
          </p:nvGrpSpPr>
          <p:grpSpPr>
            <a:xfrm>
              <a:off x="8115300" y="1535657"/>
              <a:ext cx="272430" cy="1729285"/>
              <a:chOff x="4572000" y="1628711"/>
              <a:chExt cx="272430" cy="1729285"/>
            </a:xfrm>
          </p:grpSpPr>
          <p:sp>
            <p:nvSpPr>
              <p:cNvPr id="1576" name="Cube 157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7" name="Cube 157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8" name="Cube 157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9" name="Cube 157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0" name="Cube 157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1" name="Cube 158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2" name="Cube 158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3" name="Cube 158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4" name="Cube 158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5" name="Cube 158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65" name="Group 1564"/>
            <p:cNvGrpSpPr/>
            <p:nvPr/>
          </p:nvGrpSpPr>
          <p:grpSpPr>
            <a:xfrm>
              <a:off x="8343900" y="1535657"/>
              <a:ext cx="272430" cy="1729285"/>
              <a:chOff x="4572000" y="1628711"/>
              <a:chExt cx="272430" cy="1729285"/>
            </a:xfrm>
          </p:grpSpPr>
          <p:sp>
            <p:nvSpPr>
              <p:cNvPr id="1566" name="Cube 156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7" name="Cube 156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8" name="Cube 156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9" name="Cube 156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0" name="Cube 156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1" name="Cube 157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2" name="Cube 157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3" name="Cube 157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4" name="Cube 157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5" name="Cube 157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666" name="Group 1665"/>
          <p:cNvGrpSpPr/>
          <p:nvPr/>
        </p:nvGrpSpPr>
        <p:grpSpPr>
          <a:xfrm>
            <a:off x="2057400" y="2281903"/>
            <a:ext cx="1371600" cy="1346200"/>
            <a:chOff x="6286500" y="1535657"/>
            <a:chExt cx="2329830" cy="1729285"/>
          </a:xfrm>
        </p:grpSpPr>
        <p:grpSp>
          <p:nvGrpSpPr>
            <p:cNvPr id="1667" name="Group 1666"/>
            <p:cNvGrpSpPr/>
            <p:nvPr/>
          </p:nvGrpSpPr>
          <p:grpSpPr>
            <a:xfrm>
              <a:off x="6286500" y="1535657"/>
              <a:ext cx="272430" cy="1729285"/>
              <a:chOff x="4572000" y="1628711"/>
              <a:chExt cx="272430" cy="1729285"/>
            </a:xfrm>
          </p:grpSpPr>
          <p:sp>
            <p:nvSpPr>
              <p:cNvPr id="1767" name="Cube 176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8" name="Cube 176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9" name="Cube 176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0" name="Cube 176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1" name="Cube 177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2" name="Cube 177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3" name="Cube 177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4" name="Cube 177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5" name="Cube 177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6" name="Cube 177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68" name="Group 1667"/>
            <p:cNvGrpSpPr/>
            <p:nvPr/>
          </p:nvGrpSpPr>
          <p:grpSpPr>
            <a:xfrm>
              <a:off x="6515100" y="1535657"/>
              <a:ext cx="272430" cy="1729285"/>
              <a:chOff x="4572000" y="1628711"/>
              <a:chExt cx="272430" cy="1729285"/>
            </a:xfrm>
          </p:grpSpPr>
          <p:sp>
            <p:nvSpPr>
              <p:cNvPr id="1757" name="Cube 175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8" name="Cube 175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9" name="Cube 175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0" name="Cube 175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1" name="Cube 176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2" name="Cube 176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3" name="Cube 176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4" name="Cube 176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5" name="Cube 176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6" name="Cube 176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69" name="Group 1668"/>
            <p:cNvGrpSpPr/>
            <p:nvPr/>
          </p:nvGrpSpPr>
          <p:grpSpPr>
            <a:xfrm>
              <a:off x="6743700" y="1535657"/>
              <a:ext cx="272430" cy="1729285"/>
              <a:chOff x="4572000" y="1628711"/>
              <a:chExt cx="272430" cy="1729285"/>
            </a:xfrm>
          </p:grpSpPr>
          <p:sp>
            <p:nvSpPr>
              <p:cNvPr id="1747" name="Cube 174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8" name="Cube 174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9" name="Cube 174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0" name="Cube 174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1" name="Cube 175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2" name="Cube 175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3" name="Cube 175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4" name="Cube 175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5" name="Cube 175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6" name="Cube 175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70" name="Group 1669"/>
            <p:cNvGrpSpPr/>
            <p:nvPr/>
          </p:nvGrpSpPr>
          <p:grpSpPr>
            <a:xfrm>
              <a:off x="6972300" y="1535657"/>
              <a:ext cx="272430" cy="1729285"/>
              <a:chOff x="4572000" y="1628711"/>
              <a:chExt cx="272430" cy="1729285"/>
            </a:xfrm>
          </p:grpSpPr>
          <p:sp>
            <p:nvSpPr>
              <p:cNvPr id="1737" name="Cube 173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8" name="Cube 173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9" name="Cube 173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0" name="Cube 173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1" name="Cube 174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2" name="Cube 174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3" name="Cube 174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4" name="Cube 174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5" name="Cube 174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6" name="Cube 174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71" name="Group 1670"/>
            <p:cNvGrpSpPr/>
            <p:nvPr/>
          </p:nvGrpSpPr>
          <p:grpSpPr>
            <a:xfrm>
              <a:off x="7200900" y="1535657"/>
              <a:ext cx="272430" cy="1729285"/>
              <a:chOff x="4572000" y="1628711"/>
              <a:chExt cx="272430" cy="1729285"/>
            </a:xfrm>
          </p:grpSpPr>
          <p:sp>
            <p:nvSpPr>
              <p:cNvPr id="1727" name="Cube 172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8" name="Cube 172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9" name="Cube 172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0" name="Cube 172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1" name="Cube 173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2" name="Cube 173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3" name="Cube 173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4" name="Cube 173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5" name="Cube 173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6" name="Cube 173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72" name="Group 1671"/>
            <p:cNvGrpSpPr/>
            <p:nvPr/>
          </p:nvGrpSpPr>
          <p:grpSpPr>
            <a:xfrm>
              <a:off x="7429500" y="1535657"/>
              <a:ext cx="272430" cy="1729285"/>
              <a:chOff x="4572000" y="1628711"/>
              <a:chExt cx="272430" cy="1729285"/>
            </a:xfrm>
          </p:grpSpPr>
          <p:sp>
            <p:nvSpPr>
              <p:cNvPr id="1717" name="Cube 171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8" name="Cube 171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9" name="Cube 171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0" name="Cube 171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1" name="Cube 172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2" name="Cube 172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3" name="Cube 172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4" name="Cube 172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5" name="Cube 172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6" name="Cube 172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73" name="Group 1672"/>
            <p:cNvGrpSpPr/>
            <p:nvPr/>
          </p:nvGrpSpPr>
          <p:grpSpPr>
            <a:xfrm>
              <a:off x="7658100" y="1535657"/>
              <a:ext cx="272430" cy="1729285"/>
              <a:chOff x="4572000" y="1628711"/>
              <a:chExt cx="272430" cy="1729285"/>
            </a:xfrm>
          </p:grpSpPr>
          <p:sp>
            <p:nvSpPr>
              <p:cNvPr id="1707" name="Cube 170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8" name="Cube 170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9" name="Cube 170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0" name="Cube 170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1" name="Cube 171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2" name="Cube 171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3" name="Cube 171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4" name="Cube 171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5" name="Cube 171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6" name="Cube 171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74" name="Group 1673"/>
            <p:cNvGrpSpPr/>
            <p:nvPr/>
          </p:nvGrpSpPr>
          <p:grpSpPr>
            <a:xfrm>
              <a:off x="7886700" y="1535657"/>
              <a:ext cx="272430" cy="1729285"/>
              <a:chOff x="4572000" y="1628711"/>
              <a:chExt cx="272430" cy="1729285"/>
            </a:xfrm>
          </p:grpSpPr>
          <p:sp>
            <p:nvSpPr>
              <p:cNvPr id="1697" name="Cube 169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8" name="Cube 169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9" name="Cube 169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0" name="Cube 169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1" name="Cube 170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2" name="Cube 170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3" name="Cube 170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4" name="Cube 170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5" name="Cube 170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6" name="Cube 170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75" name="Group 1674"/>
            <p:cNvGrpSpPr/>
            <p:nvPr/>
          </p:nvGrpSpPr>
          <p:grpSpPr>
            <a:xfrm>
              <a:off x="8115300" y="1535657"/>
              <a:ext cx="272430" cy="1729285"/>
              <a:chOff x="4572000" y="1628711"/>
              <a:chExt cx="272430" cy="1729285"/>
            </a:xfrm>
          </p:grpSpPr>
          <p:sp>
            <p:nvSpPr>
              <p:cNvPr id="1687" name="Cube 168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8" name="Cube 168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9" name="Cube 168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0" name="Cube 168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1" name="Cube 169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2" name="Cube 169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3" name="Cube 169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4" name="Cube 169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5" name="Cube 169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6" name="Cube 169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76" name="Group 1675"/>
            <p:cNvGrpSpPr/>
            <p:nvPr/>
          </p:nvGrpSpPr>
          <p:grpSpPr>
            <a:xfrm>
              <a:off x="8343900" y="1535657"/>
              <a:ext cx="272430" cy="1729285"/>
              <a:chOff x="4572000" y="1628711"/>
              <a:chExt cx="272430" cy="1729285"/>
            </a:xfrm>
          </p:grpSpPr>
          <p:sp>
            <p:nvSpPr>
              <p:cNvPr id="1677" name="Cube 167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8" name="Cube 167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9" name="Cube 167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0" name="Cube 167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1" name="Cube 168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2" name="Cube 168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3" name="Cube 168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4" name="Cube 168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5" name="Cube 168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6" name="Cube 168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777" name="Group 1776"/>
          <p:cNvGrpSpPr/>
          <p:nvPr/>
        </p:nvGrpSpPr>
        <p:grpSpPr>
          <a:xfrm>
            <a:off x="6172200" y="2269203"/>
            <a:ext cx="228600" cy="1502697"/>
            <a:chOff x="4299570" y="1568785"/>
            <a:chExt cx="272430" cy="1729285"/>
          </a:xfrm>
        </p:grpSpPr>
        <p:sp>
          <p:nvSpPr>
            <p:cNvPr id="1778" name="Cube 1777"/>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9" name="Cube 1778"/>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0" name="Cube 1779"/>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1" name="Cube 1780"/>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2" name="Cube 1781"/>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3" name="Cube 1782"/>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4" name="Cube 1783"/>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5" name="Cube 1784"/>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6" name="Cube 1785"/>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7" name="Cube 1786"/>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88" name="Group 1787"/>
          <p:cNvGrpSpPr/>
          <p:nvPr/>
        </p:nvGrpSpPr>
        <p:grpSpPr>
          <a:xfrm>
            <a:off x="6629400" y="2252406"/>
            <a:ext cx="228600" cy="1502697"/>
            <a:chOff x="4299570" y="1568785"/>
            <a:chExt cx="272430" cy="1729285"/>
          </a:xfrm>
        </p:grpSpPr>
        <p:sp>
          <p:nvSpPr>
            <p:cNvPr id="1789" name="Cube 1788"/>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0" name="Cube 1789"/>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1" name="Cube 1790"/>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2" name="Cube 1791"/>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3" name="Cube 1792"/>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4" name="Cube 1793"/>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5" name="Cube 1794"/>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6" name="Cube 1795"/>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7" name="Cube 1796"/>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8" name="Cube 1797"/>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799" name="Cube 1798"/>
          <p:cNvSpPr>
            <a:spLocks noChangeAspect="1"/>
          </p:cNvSpPr>
          <p:nvPr/>
        </p:nvSpPr>
        <p:spPr>
          <a:xfrm>
            <a:off x="8115300" y="2269203"/>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0" name="Cube 1799"/>
          <p:cNvSpPr>
            <a:spLocks noChangeAspect="1"/>
          </p:cNvSpPr>
          <p:nvPr/>
        </p:nvSpPr>
        <p:spPr>
          <a:xfrm>
            <a:off x="8115300" y="2556459"/>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1" name="Cube 1800"/>
          <p:cNvSpPr>
            <a:spLocks noChangeAspect="1"/>
          </p:cNvSpPr>
          <p:nvPr/>
        </p:nvSpPr>
        <p:spPr>
          <a:xfrm>
            <a:off x="7658100" y="2556459"/>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2" name="Cube 1801"/>
          <p:cNvSpPr>
            <a:spLocks noChangeAspect="1"/>
          </p:cNvSpPr>
          <p:nvPr/>
        </p:nvSpPr>
        <p:spPr>
          <a:xfrm>
            <a:off x="7658100" y="2269203"/>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3" name="Cube 1802"/>
          <p:cNvSpPr>
            <a:spLocks noChangeAspect="1"/>
          </p:cNvSpPr>
          <p:nvPr/>
        </p:nvSpPr>
        <p:spPr>
          <a:xfrm>
            <a:off x="8458200" y="2269203"/>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804" name="Group 1803"/>
          <p:cNvGrpSpPr/>
          <p:nvPr/>
        </p:nvGrpSpPr>
        <p:grpSpPr>
          <a:xfrm>
            <a:off x="7086600" y="3983703"/>
            <a:ext cx="228600" cy="1502697"/>
            <a:chOff x="4299570" y="1568785"/>
            <a:chExt cx="272430" cy="1729285"/>
          </a:xfrm>
          <a:solidFill>
            <a:srgbClr val="0078AE"/>
          </a:solidFill>
        </p:grpSpPr>
        <p:sp>
          <p:nvSpPr>
            <p:cNvPr id="1805" name="Cube 1804"/>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6" name="Cube 1805"/>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7" name="Cube 1806"/>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8" name="Cube 1807"/>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9" name="Cube 1808"/>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0" name="Cube 1809"/>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1" name="Cube 1810"/>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2" name="Cube 1811"/>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3" name="Cube 1812"/>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4" name="Cube 1813"/>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15" name="Group 1814"/>
          <p:cNvGrpSpPr/>
          <p:nvPr/>
        </p:nvGrpSpPr>
        <p:grpSpPr>
          <a:xfrm>
            <a:off x="6629400" y="3983703"/>
            <a:ext cx="228600" cy="1502697"/>
            <a:chOff x="4299570" y="1568785"/>
            <a:chExt cx="272430" cy="1729285"/>
          </a:xfrm>
          <a:solidFill>
            <a:srgbClr val="0078AE"/>
          </a:solidFill>
        </p:grpSpPr>
        <p:sp>
          <p:nvSpPr>
            <p:cNvPr id="1816" name="Cube 1815"/>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7" name="Cube 1816"/>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8" name="Cube 1817"/>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9" name="Cube 1818"/>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0" name="Cube 1819"/>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1" name="Cube 1820"/>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2" name="Cube 1821"/>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3" name="Cube 1822"/>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4" name="Cube 1823"/>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5" name="Cube 1824"/>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26" name="Group 1825"/>
          <p:cNvGrpSpPr/>
          <p:nvPr/>
        </p:nvGrpSpPr>
        <p:grpSpPr>
          <a:xfrm>
            <a:off x="2057400" y="4098003"/>
            <a:ext cx="1371600" cy="1346200"/>
            <a:chOff x="6286500" y="1535657"/>
            <a:chExt cx="2329830" cy="1729285"/>
          </a:xfrm>
          <a:solidFill>
            <a:srgbClr val="0078AE"/>
          </a:solidFill>
        </p:grpSpPr>
        <p:grpSp>
          <p:nvGrpSpPr>
            <p:cNvPr id="1827" name="Group 1826"/>
            <p:cNvGrpSpPr/>
            <p:nvPr/>
          </p:nvGrpSpPr>
          <p:grpSpPr>
            <a:xfrm>
              <a:off x="6286500" y="1535657"/>
              <a:ext cx="272430" cy="1729285"/>
              <a:chOff x="4572000" y="1628711"/>
              <a:chExt cx="272430" cy="1729285"/>
            </a:xfrm>
            <a:grpFill/>
          </p:grpSpPr>
          <p:sp>
            <p:nvSpPr>
              <p:cNvPr id="1927" name="Cube 1926"/>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8" name="Cube 1927"/>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9" name="Cube 1928"/>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0" name="Cube 1929"/>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1" name="Cube 1930"/>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2" name="Cube 1931"/>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3" name="Cube 1932"/>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4" name="Cube 1933"/>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5" name="Cube 1934"/>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6" name="Cube 1935"/>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28" name="Group 1827"/>
            <p:cNvGrpSpPr/>
            <p:nvPr/>
          </p:nvGrpSpPr>
          <p:grpSpPr>
            <a:xfrm>
              <a:off x="6515100" y="1535657"/>
              <a:ext cx="272430" cy="1729285"/>
              <a:chOff x="4572000" y="1628711"/>
              <a:chExt cx="272430" cy="1729285"/>
            </a:xfrm>
            <a:grpFill/>
          </p:grpSpPr>
          <p:sp>
            <p:nvSpPr>
              <p:cNvPr id="1917" name="Cube 1916"/>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8" name="Cube 1917"/>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9" name="Cube 1918"/>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0" name="Cube 1919"/>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1" name="Cube 1920"/>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2" name="Cube 1921"/>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3" name="Cube 1922"/>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4" name="Cube 1923"/>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5" name="Cube 1924"/>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6" name="Cube 1925"/>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29" name="Group 1828"/>
            <p:cNvGrpSpPr/>
            <p:nvPr/>
          </p:nvGrpSpPr>
          <p:grpSpPr>
            <a:xfrm>
              <a:off x="6743700" y="1535657"/>
              <a:ext cx="272430" cy="1729285"/>
              <a:chOff x="4572000" y="1628711"/>
              <a:chExt cx="272430" cy="1729285"/>
            </a:xfrm>
            <a:grpFill/>
          </p:grpSpPr>
          <p:sp>
            <p:nvSpPr>
              <p:cNvPr id="1907" name="Cube 1906"/>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8" name="Cube 1907"/>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9" name="Cube 1908"/>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0" name="Cube 1909"/>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1" name="Cube 1910"/>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2" name="Cube 1911"/>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3" name="Cube 1912"/>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4" name="Cube 1913"/>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5" name="Cube 1914"/>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6" name="Cube 1915"/>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30" name="Group 1829"/>
            <p:cNvGrpSpPr/>
            <p:nvPr/>
          </p:nvGrpSpPr>
          <p:grpSpPr>
            <a:xfrm>
              <a:off x="6972300" y="1535657"/>
              <a:ext cx="272430" cy="1729285"/>
              <a:chOff x="4572000" y="1628711"/>
              <a:chExt cx="272430" cy="1729285"/>
            </a:xfrm>
            <a:grpFill/>
          </p:grpSpPr>
          <p:sp>
            <p:nvSpPr>
              <p:cNvPr id="1897" name="Cube 1896"/>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8" name="Cube 1897"/>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9" name="Cube 1898"/>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0" name="Cube 1899"/>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1" name="Cube 1900"/>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2" name="Cube 1901"/>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3" name="Cube 1902"/>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4" name="Cube 1903"/>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5" name="Cube 1904"/>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6" name="Cube 1905"/>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31" name="Group 1830"/>
            <p:cNvGrpSpPr/>
            <p:nvPr/>
          </p:nvGrpSpPr>
          <p:grpSpPr>
            <a:xfrm>
              <a:off x="7200900" y="1535657"/>
              <a:ext cx="272430" cy="1729285"/>
              <a:chOff x="4572000" y="1628711"/>
              <a:chExt cx="272430" cy="1729285"/>
            </a:xfrm>
            <a:grpFill/>
          </p:grpSpPr>
          <p:sp>
            <p:nvSpPr>
              <p:cNvPr id="1887" name="Cube 1886"/>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8" name="Cube 1887"/>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9" name="Cube 1888"/>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0" name="Cube 1889"/>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1" name="Cube 1890"/>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2" name="Cube 1891"/>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3" name="Cube 1892"/>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4" name="Cube 1893"/>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5" name="Cube 1894"/>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6" name="Cube 1895"/>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32" name="Group 1831"/>
            <p:cNvGrpSpPr/>
            <p:nvPr/>
          </p:nvGrpSpPr>
          <p:grpSpPr>
            <a:xfrm>
              <a:off x="7429500" y="1535657"/>
              <a:ext cx="272430" cy="1729285"/>
              <a:chOff x="4572000" y="1628711"/>
              <a:chExt cx="272430" cy="1729285"/>
            </a:xfrm>
            <a:grpFill/>
          </p:grpSpPr>
          <p:sp>
            <p:nvSpPr>
              <p:cNvPr id="1877" name="Cube 1876"/>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8" name="Cube 1877"/>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9" name="Cube 1878"/>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0" name="Cube 1879"/>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1" name="Cube 1880"/>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2" name="Cube 1881"/>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3" name="Cube 1882"/>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4" name="Cube 1883"/>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5" name="Cube 1884"/>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6" name="Cube 1885"/>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33" name="Group 1832"/>
            <p:cNvGrpSpPr/>
            <p:nvPr/>
          </p:nvGrpSpPr>
          <p:grpSpPr>
            <a:xfrm>
              <a:off x="7658100" y="1535657"/>
              <a:ext cx="272430" cy="1729285"/>
              <a:chOff x="4572000" y="1628711"/>
              <a:chExt cx="272430" cy="1729285"/>
            </a:xfrm>
            <a:grpFill/>
          </p:grpSpPr>
          <p:sp>
            <p:nvSpPr>
              <p:cNvPr id="1867" name="Cube 1866"/>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8" name="Cube 1867"/>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9" name="Cube 1868"/>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0" name="Cube 1869"/>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1" name="Cube 1870"/>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2" name="Cube 1871"/>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3" name="Cube 1872"/>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4" name="Cube 1873"/>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5" name="Cube 1874"/>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6" name="Cube 1875"/>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34" name="Group 1833"/>
            <p:cNvGrpSpPr/>
            <p:nvPr/>
          </p:nvGrpSpPr>
          <p:grpSpPr>
            <a:xfrm>
              <a:off x="7886700" y="1535657"/>
              <a:ext cx="272430" cy="1729285"/>
              <a:chOff x="4572000" y="1628711"/>
              <a:chExt cx="272430" cy="1729285"/>
            </a:xfrm>
            <a:grpFill/>
          </p:grpSpPr>
          <p:sp>
            <p:nvSpPr>
              <p:cNvPr id="1857" name="Cube 1856"/>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8" name="Cube 1857"/>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9" name="Cube 1858"/>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0" name="Cube 1859"/>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1" name="Cube 1860"/>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2" name="Cube 1861"/>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3" name="Cube 1862"/>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4" name="Cube 1863"/>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5" name="Cube 1864"/>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6" name="Cube 1865"/>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35" name="Group 1834"/>
            <p:cNvGrpSpPr/>
            <p:nvPr/>
          </p:nvGrpSpPr>
          <p:grpSpPr>
            <a:xfrm>
              <a:off x="8115300" y="1535657"/>
              <a:ext cx="272430" cy="1729285"/>
              <a:chOff x="4572000" y="1628711"/>
              <a:chExt cx="272430" cy="1729285"/>
            </a:xfrm>
            <a:grpFill/>
          </p:grpSpPr>
          <p:sp>
            <p:nvSpPr>
              <p:cNvPr id="1847" name="Cube 1846"/>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8" name="Cube 1847"/>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9" name="Cube 1848"/>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0" name="Cube 1849"/>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1" name="Cube 1850"/>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2" name="Cube 1851"/>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3" name="Cube 1852"/>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4" name="Cube 1853"/>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5" name="Cube 1854"/>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6" name="Cube 1855"/>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36" name="Group 1835"/>
            <p:cNvGrpSpPr/>
            <p:nvPr/>
          </p:nvGrpSpPr>
          <p:grpSpPr>
            <a:xfrm>
              <a:off x="8343900" y="1535657"/>
              <a:ext cx="272430" cy="1729285"/>
              <a:chOff x="4572000" y="1628711"/>
              <a:chExt cx="272430" cy="1729285"/>
            </a:xfrm>
            <a:grpFill/>
          </p:grpSpPr>
          <p:sp>
            <p:nvSpPr>
              <p:cNvPr id="1837" name="Cube 1836"/>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8" name="Cube 1837"/>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9" name="Cube 1838"/>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0" name="Cube 1839"/>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1" name="Cube 1840"/>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2" name="Cube 1841"/>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3" name="Cube 1842"/>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4" name="Cube 1843"/>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5" name="Cube 1844"/>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6" name="Cube 1845"/>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1937" name="Cube 1936"/>
          <p:cNvSpPr>
            <a:spLocks noChangeAspect="1"/>
          </p:cNvSpPr>
          <p:nvPr/>
        </p:nvSpPr>
        <p:spPr>
          <a:xfrm>
            <a:off x="7543800" y="4098003"/>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938" name="Group 1937"/>
          <p:cNvGrpSpPr/>
          <p:nvPr/>
        </p:nvGrpSpPr>
        <p:grpSpPr>
          <a:xfrm>
            <a:off x="228600" y="4098003"/>
            <a:ext cx="1371600" cy="1346200"/>
            <a:chOff x="6286500" y="1535657"/>
            <a:chExt cx="2329830" cy="1729285"/>
          </a:xfrm>
          <a:solidFill>
            <a:srgbClr val="0078AE"/>
          </a:solidFill>
        </p:grpSpPr>
        <p:grpSp>
          <p:nvGrpSpPr>
            <p:cNvPr id="1939" name="Group 1938"/>
            <p:cNvGrpSpPr/>
            <p:nvPr/>
          </p:nvGrpSpPr>
          <p:grpSpPr>
            <a:xfrm>
              <a:off x="6286500" y="1535657"/>
              <a:ext cx="272430" cy="1729285"/>
              <a:chOff x="4572000" y="1628711"/>
              <a:chExt cx="272430" cy="1729285"/>
            </a:xfrm>
            <a:grpFill/>
          </p:grpSpPr>
          <p:sp>
            <p:nvSpPr>
              <p:cNvPr id="2039" name="Cube 2038"/>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0" name="Cube 2039"/>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1" name="Cube 2040"/>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2" name="Cube 2041"/>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3" name="Cube 2042"/>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4" name="Cube 2043"/>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5" name="Cube 2044"/>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6" name="Cube 2045"/>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7" name="Cube 2046"/>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8" name="Cube 2047"/>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40" name="Group 1939"/>
            <p:cNvGrpSpPr/>
            <p:nvPr/>
          </p:nvGrpSpPr>
          <p:grpSpPr>
            <a:xfrm>
              <a:off x="6515100" y="1535657"/>
              <a:ext cx="272430" cy="1729285"/>
              <a:chOff x="4572000" y="1628711"/>
              <a:chExt cx="272430" cy="1729285"/>
            </a:xfrm>
            <a:grpFill/>
          </p:grpSpPr>
          <p:sp>
            <p:nvSpPr>
              <p:cNvPr id="2029" name="Cube 2028"/>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0" name="Cube 2029"/>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1" name="Cube 2030"/>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2" name="Cube 2031"/>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3" name="Cube 2032"/>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4" name="Cube 2033"/>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5" name="Cube 2034"/>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6" name="Cube 2035"/>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7" name="Cube 2036"/>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8" name="Cube 2037"/>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41" name="Group 1940"/>
            <p:cNvGrpSpPr/>
            <p:nvPr/>
          </p:nvGrpSpPr>
          <p:grpSpPr>
            <a:xfrm>
              <a:off x="6743700" y="1535657"/>
              <a:ext cx="272430" cy="1729285"/>
              <a:chOff x="4572000" y="1628711"/>
              <a:chExt cx="272430" cy="1729285"/>
            </a:xfrm>
            <a:grpFill/>
          </p:grpSpPr>
          <p:sp>
            <p:nvSpPr>
              <p:cNvPr id="2019" name="Cube 2018"/>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0" name="Cube 2019"/>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1" name="Cube 2020"/>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2" name="Cube 2021"/>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3" name="Cube 2022"/>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4" name="Cube 2023"/>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5" name="Cube 2024"/>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6" name="Cube 2025"/>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7" name="Cube 2026"/>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8" name="Cube 2027"/>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42" name="Group 1941"/>
            <p:cNvGrpSpPr/>
            <p:nvPr/>
          </p:nvGrpSpPr>
          <p:grpSpPr>
            <a:xfrm>
              <a:off x="6972300" y="1535657"/>
              <a:ext cx="272430" cy="1729285"/>
              <a:chOff x="4572000" y="1628711"/>
              <a:chExt cx="272430" cy="1729285"/>
            </a:xfrm>
            <a:grpFill/>
          </p:grpSpPr>
          <p:sp>
            <p:nvSpPr>
              <p:cNvPr id="2009" name="Cube 2008"/>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0" name="Cube 2009"/>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1" name="Cube 2010"/>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2" name="Cube 2011"/>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3" name="Cube 2012"/>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4" name="Cube 2013"/>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5" name="Cube 2014"/>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6" name="Cube 2015"/>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7" name="Cube 2016"/>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8" name="Cube 2017"/>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43" name="Group 1942"/>
            <p:cNvGrpSpPr/>
            <p:nvPr/>
          </p:nvGrpSpPr>
          <p:grpSpPr>
            <a:xfrm>
              <a:off x="7200900" y="1535657"/>
              <a:ext cx="272430" cy="1729285"/>
              <a:chOff x="4572000" y="1628711"/>
              <a:chExt cx="272430" cy="1729285"/>
            </a:xfrm>
            <a:grpFill/>
          </p:grpSpPr>
          <p:sp>
            <p:nvSpPr>
              <p:cNvPr id="1999" name="Cube 1998"/>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0" name="Cube 1999"/>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1" name="Cube 2000"/>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2" name="Cube 2001"/>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3" name="Cube 2002"/>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4" name="Cube 2003"/>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5" name="Cube 2004"/>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6" name="Cube 2005"/>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7" name="Cube 2006"/>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8" name="Cube 2007"/>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44" name="Group 1943"/>
            <p:cNvGrpSpPr/>
            <p:nvPr/>
          </p:nvGrpSpPr>
          <p:grpSpPr>
            <a:xfrm>
              <a:off x="7429500" y="1535657"/>
              <a:ext cx="272430" cy="1729285"/>
              <a:chOff x="4572000" y="1628711"/>
              <a:chExt cx="272430" cy="1729285"/>
            </a:xfrm>
            <a:grpFill/>
          </p:grpSpPr>
          <p:sp>
            <p:nvSpPr>
              <p:cNvPr id="1989" name="Cube 1988"/>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0" name="Cube 1989"/>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1" name="Cube 1990"/>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2" name="Cube 1991"/>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3" name="Cube 1992"/>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4" name="Cube 1993"/>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5" name="Cube 1994"/>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6" name="Cube 1995"/>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7" name="Cube 1996"/>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8" name="Cube 1997"/>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45" name="Group 1944"/>
            <p:cNvGrpSpPr/>
            <p:nvPr/>
          </p:nvGrpSpPr>
          <p:grpSpPr>
            <a:xfrm>
              <a:off x="7658100" y="1535657"/>
              <a:ext cx="272430" cy="1729285"/>
              <a:chOff x="4572000" y="1628711"/>
              <a:chExt cx="272430" cy="1729285"/>
            </a:xfrm>
            <a:grpFill/>
          </p:grpSpPr>
          <p:sp>
            <p:nvSpPr>
              <p:cNvPr id="1979" name="Cube 1978"/>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0" name="Cube 1979"/>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1" name="Cube 1980"/>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2" name="Cube 1981"/>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3" name="Cube 1982"/>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4" name="Cube 1983"/>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5" name="Cube 1984"/>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6" name="Cube 1985"/>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7" name="Cube 1986"/>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8" name="Cube 1987"/>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46" name="Group 1945"/>
            <p:cNvGrpSpPr/>
            <p:nvPr/>
          </p:nvGrpSpPr>
          <p:grpSpPr>
            <a:xfrm>
              <a:off x="7886700" y="1535657"/>
              <a:ext cx="272430" cy="1729285"/>
              <a:chOff x="4572000" y="1628711"/>
              <a:chExt cx="272430" cy="1729285"/>
            </a:xfrm>
            <a:grpFill/>
          </p:grpSpPr>
          <p:sp>
            <p:nvSpPr>
              <p:cNvPr id="1969" name="Cube 1968"/>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0" name="Cube 1969"/>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1" name="Cube 1970"/>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2" name="Cube 1971"/>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3" name="Cube 1972"/>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4" name="Cube 1973"/>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5" name="Cube 1974"/>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6" name="Cube 1975"/>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7" name="Cube 1976"/>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8" name="Cube 1977"/>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47" name="Group 1946"/>
            <p:cNvGrpSpPr/>
            <p:nvPr/>
          </p:nvGrpSpPr>
          <p:grpSpPr>
            <a:xfrm>
              <a:off x="8115300" y="1535657"/>
              <a:ext cx="272430" cy="1729285"/>
              <a:chOff x="4572000" y="1628711"/>
              <a:chExt cx="272430" cy="1729285"/>
            </a:xfrm>
            <a:grpFill/>
          </p:grpSpPr>
          <p:sp>
            <p:nvSpPr>
              <p:cNvPr id="1959" name="Cube 1958"/>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0" name="Cube 1959"/>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1" name="Cube 1960"/>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2" name="Cube 1961"/>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3" name="Cube 1962"/>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4" name="Cube 1963"/>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5" name="Cube 1964"/>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6" name="Cube 1965"/>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7" name="Cube 1966"/>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8" name="Cube 1967"/>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48" name="Group 1947"/>
            <p:cNvGrpSpPr/>
            <p:nvPr/>
          </p:nvGrpSpPr>
          <p:grpSpPr>
            <a:xfrm>
              <a:off x="8343900" y="1535657"/>
              <a:ext cx="272430" cy="1729285"/>
              <a:chOff x="4572000" y="1628711"/>
              <a:chExt cx="272430" cy="1729285"/>
            </a:xfrm>
            <a:grpFill/>
          </p:grpSpPr>
          <p:sp>
            <p:nvSpPr>
              <p:cNvPr id="1949" name="Cube 1948"/>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0" name="Cube 1949"/>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1" name="Cube 1950"/>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2" name="Cube 1951"/>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3" name="Cube 1952"/>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4" name="Cube 1953"/>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5" name="Cube 1954"/>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6" name="Cube 1955"/>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7" name="Cube 1956"/>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8" name="Cube 1957"/>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049" name="Group 2048"/>
          <p:cNvGrpSpPr/>
          <p:nvPr/>
        </p:nvGrpSpPr>
        <p:grpSpPr>
          <a:xfrm>
            <a:off x="6172200" y="3983703"/>
            <a:ext cx="228600" cy="1502697"/>
            <a:chOff x="4299570" y="1568785"/>
            <a:chExt cx="272430" cy="1729285"/>
          </a:xfrm>
          <a:solidFill>
            <a:srgbClr val="0078AE"/>
          </a:solidFill>
        </p:grpSpPr>
        <p:sp>
          <p:nvSpPr>
            <p:cNvPr id="2050" name="Cube 2049"/>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1" name="Cube 2050"/>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2" name="Cube 2051"/>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3" name="Cube 2052"/>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4" name="Cube 2053"/>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5" name="Cube 2054"/>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6" name="Cube 2055"/>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7" name="Cube 2056"/>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8" name="Cube 2057"/>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9" name="Cube 2058"/>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060" name="Cube 2059"/>
          <p:cNvSpPr>
            <a:spLocks noChangeAspect="1"/>
          </p:cNvSpPr>
          <p:nvPr/>
        </p:nvSpPr>
        <p:spPr>
          <a:xfrm>
            <a:off x="8004090" y="4098003"/>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1" name="Cube 2060"/>
          <p:cNvSpPr>
            <a:spLocks noChangeAspect="1"/>
          </p:cNvSpPr>
          <p:nvPr/>
        </p:nvSpPr>
        <p:spPr>
          <a:xfrm>
            <a:off x="7543800" y="4783803"/>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2" name="Cube 2061"/>
          <p:cNvSpPr>
            <a:spLocks noChangeAspect="1"/>
          </p:cNvSpPr>
          <p:nvPr/>
        </p:nvSpPr>
        <p:spPr>
          <a:xfrm>
            <a:off x="8804190" y="4440903"/>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3" name="Cube 2062"/>
          <p:cNvSpPr>
            <a:spLocks noChangeAspect="1"/>
          </p:cNvSpPr>
          <p:nvPr/>
        </p:nvSpPr>
        <p:spPr>
          <a:xfrm>
            <a:off x="8804190" y="4098003"/>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4" name="Cube 2063"/>
          <p:cNvSpPr>
            <a:spLocks noChangeAspect="1"/>
          </p:cNvSpPr>
          <p:nvPr/>
        </p:nvSpPr>
        <p:spPr>
          <a:xfrm>
            <a:off x="8458200" y="4098003"/>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5" name="Cube 2064"/>
          <p:cNvSpPr>
            <a:spLocks noChangeAspect="1"/>
          </p:cNvSpPr>
          <p:nvPr/>
        </p:nvSpPr>
        <p:spPr>
          <a:xfrm>
            <a:off x="8458200" y="4440903"/>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6" name="Cube 2065"/>
          <p:cNvSpPr>
            <a:spLocks noChangeAspect="1"/>
          </p:cNvSpPr>
          <p:nvPr/>
        </p:nvSpPr>
        <p:spPr>
          <a:xfrm>
            <a:off x="8001000" y="4440903"/>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7" name="Cube 2066"/>
          <p:cNvSpPr>
            <a:spLocks noChangeAspect="1"/>
          </p:cNvSpPr>
          <p:nvPr/>
        </p:nvSpPr>
        <p:spPr>
          <a:xfrm>
            <a:off x="7543800" y="4440903"/>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8" name="Text Placeholder 2"/>
          <p:cNvSpPr txBox="1">
            <a:spLocks/>
          </p:cNvSpPr>
          <p:nvPr/>
        </p:nvSpPr>
        <p:spPr bwMode="auto">
          <a:xfrm>
            <a:off x="5917450" y="1828800"/>
            <a:ext cx="8262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5</a:t>
            </a:r>
            <a:endParaRPr lang="en-US" sz="2800" dirty="0">
              <a:solidFill>
                <a:srgbClr val="5E9732"/>
              </a:solidFill>
              <a:latin typeface="Orly's Font 2" pitchFamily="66" charset="0"/>
            </a:endParaRPr>
          </a:p>
        </p:txBody>
      </p:sp>
      <p:sp>
        <p:nvSpPr>
          <p:cNvPr id="2069" name="Text Placeholder 2"/>
          <p:cNvSpPr txBox="1">
            <a:spLocks/>
          </p:cNvSpPr>
          <p:nvPr/>
        </p:nvSpPr>
        <p:spPr bwMode="auto">
          <a:xfrm>
            <a:off x="6260350" y="1828800"/>
            <a:ext cx="8262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5</a:t>
            </a:r>
            <a:endParaRPr lang="en-US" sz="2800" dirty="0">
              <a:solidFill>
                <a:srgbClr val="5E9732"/>
              </a:solidFill>
              <a:latin typeface="Orly's Font 2" pitchFamily="66" charset="0"/>
            </a:endParaRPr>
          </a:p>
        </p:txBody>
      </p:sp>
      <p:sp>
        <p:nvSpPr>
          <p:cNvPr id="2070" name="Text Placeholder 2"/>
          <p:cNvSpPr txBox="1">
            <a:spLocks/>
          </p:cNvSpPr>
          <p:nvPr/>
        </p:nvSpPr>
        <p:spPr bwMode="auto">
          <a:xfrm>
            <a:off x="6603250" y="1828800"/>
            <a:ext cx="8262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14</a:t>
            </a:r>
            <a:endParaRPr lang="en-US" sz="2800" dirty="0">
              <a:solidFill>
                <a:srgbClr val="5E9732"/>
              </a:solidFill>
              <a:latin typeface="Orly's Font 2" pitchFamily="66" charset="0"/>
            </a:endParaRPr>
          </a:p>
        </p:txBody>
      </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43"/>
                                        </p:tgtEl>
                                        <p:attrNameLst>
                                          <p:attrName>style.visibility</p:attrName>
                                        </p:attrNameLst>
                                      </p:cBhvr>
                                      <p:to>
                                        <p:strVal val="visible"/>
                                      </p:to>
                                    </p:set>
                                    <p:animEffect transition="in" filter="fade">
                                      <p:cBhvr>
                                        <p:cTn id="16" dur="500"/>
                                        <p:tgtEl>
                                          <p:spTgt spid="1443"/>
                                        </p:tgtEl>
                                      </p:cBhvr>
                                    </p:animEffect>
                                  </p:childTnLst>
                                </p:cTn>
                              </p:par>
                              <p:par>
                                <p:cTn id="17" presetID="10" presetClass="entr" presetSubtype="0" fill="hold" nodeType="withEffect">
                                  <p:stCondLst>
                                    <p:cond delay="0"/>
                                  </p:stCondLst>
                                  <p:childTnLst>
                                    <p:set>
                                      <p:cBhvr>
                                        <p:cTn id="18" dur="1" fill="hold">
                                          <p:stCondLst>
                                            <p:cond delay="0"/>
                                          </p:stCondLst>
                                        </p:cTn>
                                        <p:tgtEl>
                                          <p:spTgt spid="1444"/>
                                        </p:tgtEl>
                                        <p:attrNameLst>
                                          <p:attrName>style.visibility</p:attrName>
                                        </p:attrNameLst>
                                      </p:cBhvr>
                                      <p:to>
                                        <p:strVal val="visible"/>
                                      </p:to>
                                    </p:set>
                                    <p:animEffect transition="in" filter="fade">
                                      <p:cBhvr>
                                        <p:cTn id="19" dur="500"/>
                                        <p:tgtEl>
                                          <p:spTgt spid="1444"/>
                                        </p:tgtEl>
                                      </p:cBhvr>
                                    </p:animEffect>
                                  </p:childTnLst>
                                </p:cTn>
                              </p:par>
                              <p:par>
                                <p:cTn id="20" presetID="10" presetClass="entr" presetSubtype="0" fill="hold" nodeType="withEffect">
                                  <p:stCondLst>
                                    <p:cond delay="0"/>
                                  </p:stCondLst>
                                  <p:childTnLst>
                                    <p:set>
                                      <p:cBhvr>
                                        <p:cTn id="21" dur="1" fill="hold">
                                          <p:stCondLst>
                                            <p:cond delay="0"/>
                                          </p:stCondLst>
                                        </p:cTn>
                                        <p:tgtEl>
                                          <p:spTgt spid="1555"/>
                                        </p:tgtEl>
                                        <p:attrNameLst>
                                          <p:attrName>style.visibility</p:attrName>
                                        </p:attrNameLst>
                                      </p:cBhvr>
                                      <p:to>
                                        <p:strVal val="visible"/>
                                      </p:to>
                                    </p:set>
                                    <p:animEffect transition="in" filter="fade">
                                      <p:cBhvr>
                                        <p:cTn id="22" dur="500"/>
                                        <p:tgtEl>
                                          <p:spTgt spid="1555"/>
                                        </p:tgtEl>
                                      </p:cBhvr>
                                    </p:animEffect>
                                  </p:childTnLst>
                                </p:cTn>
                              </p:par>
                              <p:par>
                                <p:cTn id="23" presetID="10" presetClass="entr" presetSubtype="0" fill="hold" nodeType="withEffect">
                                  <p:stCondLst>
                                    <p:cond delay="0"/>
                                  </p:stCondLst>
                                  <p:childTnLst>
                                    <p:set>
                                      <p:cBhvr>
                                        <p:cTn id="24" dur="1" fill="hold">
                                          <p:stCondLst>
                                            <p:cond delay="0"/>
                                          </p:stCondLst>
                                        </p:cTn>
                                        <p:tgtEl>
                                          <p:spTgt spid="1666"/>
                                        </p:tgtEl>
                                        <p:attrNameLst>
                                          <p:attrName>style.visibility</p:attrName>
                                        </p:attrNameLst>
                                      </p:cBhvr>
                                      <p:to>
                                        <p:strVal val="visible"/>
                                      </p:to>
                                    </p:set>
                                    <p:animEffect transition="in" filter="fade">
                                      <p:cBhvr>
                                        <p:cTn id="25" dur="500"/>
                                        <p:tgtEl>
                                          <p:spTgt spid="1666"/>
                                        </p:tgtEl>
                                      </p:cBhvr>
                                    </p:animEffect>
                                  </p:childTnLst>
                                </p:cTn>
                              </p:par>
                              <p:par>
                                <p:cTn id="26" presetID="10" presetClass="entr" presetSubtype="0" fill="hold" nodeType="withEffect">
                                  <p:stCondLst>
                                    <p:cond delay="0"/>
                                  </p:stCondLst>
                                  <p:childTnLst>
                                    <p:set>
                                      <p:cBhvr>
                                        <p:cTn id="27" dur="1" fill="hold">
                                          <p:stCondLst>
                                            <p:cond delay="0"/>
                                          </p:stCondLst>
                                        </p:cTn>
                                        <p:tgtEl>
                                          <p:spTgt spid="1777"/>
                                        </p:tgtEl>
                                        <p:attrNameLst>
                                          <p:attrName>style.visibility</p:attrName>
                                        </p:attrNameLst>
                                      </p:cBhvr>
                                      <p:to>
                                        <p:strVal val="visible"/>
                                      </p:to>
                                    </p:set>
                                    <p:animEffect transition="in" filter="fade">
                                      <p:cBhvr>
                                        <p:cTn id="28" dur="500"/>
                                        <p:tgtEl>
                                          <p:spTgt spid="1777"/>
                                        </p:tgtEl>
                                      </p:cBhvr>
                                    </p:animEffect>
                                  </p:childTnLst>
                                </p:cTn>
                              </p:par>
                              <p:par>
                                <p:cTn id="29" presetID="10" presetClass="entr" presetSubtype="0" fill="hold" nodeType="withEffect">
                                  <p:stCondLst>
                                    <p:cond delay="0"/>
                                  </p:stCondLst>
                                  <p:childTnLst>
                                    <p:set>
                                      <p:cBhvr>
                                        <p:cTn id="30" dur="1" fill="hold">
                                          <p:stCondLst>
                                            <p:cond delay="0"/>
                                          </p:stCondLst>
                                        </p:cTn>
                                        <p:tgtEl>
                                          <p:spTgt spid="1788"/>
                                        </p:tgtEl>
                                        <p:attrNameLst>
                                          <p:attrName>style.visibility</p:attrName>
                                        </p:attrNameLst>
                                      </p:cBhvr>
                                      <p:to>
                                        <p:strVal val="visible"/>
                                      </p:to>
                                    </p:set>
                                    <p:animEffect transition="in" filter="fade">
                                      <p:cBhvr>
                                        <p:cTn id="31" dur="500"/>
                                        <p:tgtEl>
                                          <p:spTgt spid="178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99"/>
                                        </p:tgtEl>
                                        <p:attrNameLst>
                                          <p:attrName>style.visibility</p:attrName>
                                        </p:attrNameLst>
                                      </p:cBhvr>
                                      <p:to>
                                        <p:strVal val="visible"/>
                                      </p:to>
                                    </p:set>
                                    <p:animEffect transition="in" filter="fade">
                                      <p:cBhvr>
                                        <p:cTn id="34" dur="500"/>
                                        <p:tgtEl>
                                          <p:spTgt spid="179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00"/>
                                        </p:tgtEl>
                                        <p:attrNameLst>
                                          <p:attrName>style.visibility</p:attrName>
                                        </p:attrNameLst>
                                      </p:cBhvr>
                                      <p:to>
                                        <p:strVal val="visible"/>
                                      </p:to>
                                    </p:set>
                                    <p:animEffect transition="in" filter="fade">
                                      <p:cBhvr>
                                        <p:cTn id="37" dur="500"/>
                                        <p:tgtEl>
                                          <p:spTgt spid="180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01"/>
                                        </p:tgtEl>
                                        <p:attrNameLst>
                                          <p:attrName>style.visibility</p:attrName>
                                        </p:attrNameLst>
                                      </p:cBhvr>
                                      <p:to>
                                        <p:strVal val="visible"/>
                                      </p:to>
                                    </p:set>
                                    <p:animEffect transition="in" filter="fade">
                                      <p:cBhvr>
                                        <p:cTn id="40" dur="500"/>
                                        <p:tgtEl>
                                          <p:spTgt spid="180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02"/>
                                        </p:tgtEl>
                                        <p:attrNameLst>
                                          <p:attrName>style.visibility</p:attrName>
                                        </p:attrNameLst>
                                      </p:cBhvr>
                                      <p:to>
                                        <p:strVal val="visible"/>
                                      </p:to>
                                    </p:set>
                                    <p:animEffect transition="in" filter="fade">
                                      <p:cBhvr>
                                        <p:cTn id="43" dur="500"/>
                                        <p:tgtEl>
                                          <p:spTgt spid="180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03"/>
                                        </p:tgtEl>
                                        <p:attrNameLst>
                                          <p:attrName>style.visibility</p:attrName>
                                        </p:attrNameLst>
                                      </p:cBhvr>
                                      <p:to>
                                        <p:strVal val="visible"/>
                                      </p:to>
                                    </p:set>
                                    <p:animEffect transition="in" filter="fade">
                                      <p:cBhvr>
                                        <p:cTn id="46" dur="500"/>
                                        <p:tgtEl>
                                          <p:spTgt spid="1803"/>
                                        </p:tgtEl>
                                      </p:cBhvr>
                                    </p:animEffect>
                                  </p:childTnLst>
                                </p:cTn>
                              </p:par>
                              <p:par>
                                <p:cTn id="47" presetID="10" presetClass="entr" presetSubtype="0" fill="hold" nodeType="withEffect">
                                  <p:stCondLst>
                                    <p:cond delay="0"/>
                                  </p:stCondLst>
                                  <p:childTnLst>
                                    <p:set>
                                      <p:cBhvr>
                                        <p:cTn id="48" dur="1" fill="hold">
                                          <p:stCondLst>
                                            <p:cond delay="0"/>
                                          </p:stCondLst>
                                        </p:cTn>
                                        <p:tgtEl>
                                          <p:spTgt spid="1804"/>
                                        </p:tgtEl>
                                        <p:attrNameLst>
                                          <p:attrName>style.visibility</p:attrName>
                                        </p:attrNameLst>
                                      </p:cBhvr>
                                      <p:to>
                                        <p:strVal val="visible"/>
                                      </p:to>
                                    </p:set>
                                    <p:animEffect transition="in" filter="fade">
                                      <p:cBhvr>
                                        <p:cTn id="49" dur="500"/>
                                        <p:tgtEl>
                                          <p:spTgt spid="1804"/>
                                        </p:tgtEl>
                                      </p:cBhvr>
                                    </p:animEffect>
                                  </p:childTnLst>
                                </p:cTn>
                              </p:par>
                              <p:par>
                                <p:cTn id="50" presetID="10" presetClass="entr" presetSubtype="0" fill="hold" nodeType="withEffect">
                                  <p:stCondLst>
                                    <p:cond delay="0"/>
                                  </p:stCondLst>
                                  <p:childTnLst>
                                    <p:set>
                                      <p:cBhvr>
                                        <p:cTn id="51" dur="1" fill="hold">
                                          <p:stCondLst>
                                            <p:cond delay="0"/>
                                          </p:stCondLst>
                                        </p:cTn>
                                        <p:tgtEl>
                                          <p:spTgt spid="1815"/>
                                        </p:tgtEl>
                                        <p:attrNameLst>
                                          <p:attrName>style.visibility</p:attrName>
                                        </p:attrNameLst>
                                      </p:cBhvr>
                                      <p:to>
                                        <p:strVal val="visible"/>
                                      </p:to>
                                    </p:set>
                                    <p:animEffect transition="in" filter="fade">
                                      <p:cBhvr>
                                        <p:cTn id="52" dur="500"/>
                                        <p:tgtEl>
                                          <p:spTgt spid="1815"/>
                                        </p:tgtEl>
                                      </p:cBhvr>
                                    </p:animEffect>
                                  </p:childTnLst>
                                </p:cTn>
                              </p:par>
                              <p:par>
                                <p:cTn id="53" presetID="10" presetClass="entr" presetSubtype="0" fill="hold" nodeType="withEffect">
                                  <p:stCondLst>
                                    <p:cond delay="0"/>
                                  </p:stCondLst>
                                  <p:childTnLst>
                                    <p:set>
                                      <p:cBhvr>
                                        <p:cTn id="54" dur="1" fill="hold">
                                          <p:stCondLst>
                                            <p:cond delay="0"/>
                                          </p:stCondLst>
                                        </p:cTn>
                                        <p:tgtEl>
                                          <p:spTgt spid="1826"/>
                                        </p:tgtEl>
                                        <p:attrNameLst>
                                          <p:attrName>style.visibility</p:attrName>
                                        </p:attrNameLst>
                                      </p:cBhvr>
                                      <p:to>
                                        <p:strVal val="visible"/>
                                      </p:to>
                                    </p:set>
                                    <p:animEffect transition="in" filter="fade">
                                      <p:cBhvr>
                                        <p:cTn id="55" dur="500"/>
                                        <p:tgtEl>
                                          <p:spTgt spid="182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937"/>
                                        </p:tgtEl>
                                        <p:attrNameLst>
                                          <p:attrName>style.visibility</p:attrName>
                                        </p:attrNameLst>
                                      </p:cBhvr>
                                      <p:to>
                                        <p:strVal val="visible"/>
                                      </p:to>
                                    </p:set>
                                    <p:animEffect transition="in" filter="fade">
                                      <p:cBhvr>
                                        <p:cTn id="58" dur="500"/>
                                        <p:tgtEl>
                                          <p:spTgt spid="1937"/>
                                        </p:tgtEl>
                                      </p:cBhvr>
                                    </p:animEffect>
                                  </p:childTnLst>
                                </p:cTn>
                              </p:par>
                              <p:par>
                                <p:cTn id="59" presetID="10" presetClass="entr" presetSubtype="0" fill="hold" nodeType="withEffect">
                                  <p:stCondLst>
                                    <p:cond delay="0"/>
                                  </p:stCondLst>
                                  <p:childTnLst>
                                    <p:set>
                                      <p:cBhvr>
                                        <p:cTn id="60" dur="1" fill="hold">
                                          <p:stCondLst>
                                            <p:cond delay="0"/>
                                          </p:stCondLst>
                                        </p:cTn>
                                        <p:tgtEl>
                                          <p:spTgt spid="1938"/>
                                        </p:tgtEl>
                                        <p:attrNameLst>
                                          <p:attrName>style.visibility</p:attrName>
                                        </p:attrNameLst>
                                      </p:cBhvr>
                                      <p:to>
                                        <p:strVal val="visible"/>
                                      </p:to>
                                    </p:set>
                                    <p:animEffect transition="in" filter="fade">
                                      <p:cBhvr>
                                        <p:cTn id="61" dur="500"/>
                                        <p:tgtEl>
                                          <p:spTgt spid="1938"/>
                                        </p:tgtEl>
                                      </p:cBhvr>
                                    </p:animEffect>
                                  </p:childTnLst>
                                </p:cTn>
                              </p:par>
                              <p:par>
                                <p:cTn id="62" presetID="10" presetClass="entr" presetSubtype="0" fill="hold" nodeType="withEffect">
                                  <p:stCondLst>
                                    <p:cond delay="0"/>
                                  </p:stCondLst>
                                  <p:childTnLst>
                                    <p:set>
                                      <p:cBhvr>
                                        <p:cTn id="63" dur="1" fill="hold">
                                          <p:stCondLst>
                                            <p:cond delay="0"/>
                                          </p:stCondLst>
                                        </p:cTn>
                                        <p:tgtEl>
                                          <p:spTgt spid="2049"/>
                                        </p:tgtEl>
                                        <p:attrNameLst>
                                          <p:attrName>style.visibility</p:attrName>
                                        </p:attrNameLst>
                                      </p:cBhvr>
                                      <p:to>
                                        <p:strVal val="visible"/>
                                      </p:to>
                                    </p:set>
                                    <p:animEffect transition="in" filter="fade">
                                      <p:cBhvr>
                                        <p:cTn id="64" dur="500"/>
                                        <p:tgtEl>
                                          <p:spTgt spid="204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60"/>
                                        </p:tgtEl>
                                        <p:attrNameLst>
                                          <p:attrName>style.visibility</p:attrName>
                                        </p:attrNameLst>
                                      </p:cBhvr>
                                      <p:to>
                                        <p:strVal val="visible"/>
                                      </p:to>
                                    </p:set>
                                    <p:animEffect transition="in" filter="fade">
                                      <p:cBhvr>
                                        <p:cTn id="67" dur="500"/>
                                        <p:tgtEl>
                                          <p:spTgt spid="206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061"/>
                                        </p:tgtEl>
                                        <p:attrNameLst>
                                          <p:attrName>style.visibility</p:attrName>
                                        </p:attrNameLst>
                                      </p:cBhvr>
                                      <p:to>
                                        <p:strVal val="visible"/>
                                      </p:to>
                                    </p:set>
                                    <p:animEffect transition="in" filter="fade">
                                      <p:cBhvr>
                                        <p:cTn id="70" dur="500"/>
                                        <p:tgtEl>
                                          <p:spTgt spid="206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062"/>
                                        </p:tgtEl>
                                        <p:attrNameLst>
                                          <p:attrName>style.visibility</p:attrName>
                                        </p:attrNameLst>
                                      </p:cBhvr>
                                      <p:to>
                                        <p:strVal val="visible"/>
                                      </p:to>
                                    </p:set>
                                    <p:animEffect transition="in" filter="fade">
                                      <p:cBhvr>
                                        <p:cTn id="73" dur="500"/>
                                        <p:tgtEl>
                                          <p:spTgt spid="206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63"/>
                                        </p:tgtEl>
                                        <p:attrNameLst>
                                          <p:attrName>style.visibility</p:attrName>
                                        </p:attrNameLst>
                                      </p:cBhvr>
                                      <p:to>
                                        <p:strVal val="visible"/>
                                      </p:to>
                                    </p:set>
                                    <p:animEffect transition="in" filter="fade">
                                      <p:cBhvr>
                                        <p:cTn id="76" dur="500"/>
                                        <p:tgtEl>
                                          <p:spTgt spid="206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64"/>
                                        </p:tgtEl>
                                        <p:attrNameLst>
                                          <p:attrName>style.visibility</p:attrName>
                                        </p:attrNameLst>
                                      </p:cBhvr>
                                      <p:to>
                                        <p:strVal val="visible"/>
                                      </p:to>
                                    </p:set>
                                    <p:animEffect transition="in" filter="fade">
                                      <p:cBhvr>
                                        <p:cTn id="79" dur="500"/>
                                        <p:tgtEl>
                                          <p:spTgt spid="206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065"/>
                                        </p:tgtEl>
                                        <p:attrNameLst>
                                          <p:attrName>style.visibility</p:attrName>
                                        </p:attrNameLst>
                                      </p:cBhvr>
                                      <p:to>
                                        <p:strVal val="visible"/>
                                      </p:to>
                                    </p:set>
                                    <p:animEffect transition="in" filter="fade">
                                      <p:cBhvr>
                                        <p:cTn id="82" dur="500"/>
                                        <p:tgtEl>
                                          <p:spTgt spid="206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66"/>
                                        </p:tgtEl>
                                        <p:attrNameLst>
                                          <p:attrName>style.visibility</p:attrName>
                                        </p:attrNameLst>
                                      </p:cBhvr>
                                      <p:to>
                                        <p:strVal val="visible"/>
                                      </p:to>
                                    </p:set>
                                    <p:animEffect transition="in" filter="fade">
                                      <p:cBhvr>
                                        <p:cTn id="85" dur="500"/>
                                        <p:tgtEl>
                                          <p:spTgt spid="206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067"/>
                                        </p:tgtEl>
                                        <p:attrNameLst>
                                          <p:attrName>style.visibility</p:attrName>
                                        </p:attrNameLst>
                                      </p:cBhvr>
                                      <p:to>
                                        <p:strVal val="visible"/>
                                      </p:to>
                                    </p:set>
                                    <p:animEffect transition="in" filter="fade">
                                      <p:cBhvr>
                                        <p:cTn id="88" dur="500"/>
                                        <p:tgtEl>
                                          <p:spTgt spid="2067"/>
                                        </p:tgtEl>
                                      </p:cBhvr>
                                    </p:animEffec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iterate type="lt">
                                    <p:tmAbs val="80"/>
                                  </p:iterate>
                                  <p:childTnLst>
                                    <p:set>
                                      <p:cBhvr>
                                        <p:cTn id="92" dur="1" fill="hold">
                                          <p:stCondLst>
                                            <p:cond delay="0"/>
                                          </p:stCondLst>
                                        </p:cTn>
                                        <p:tgtEl>
                                          <p:spTgt spid="2068"/>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iterate type="lt">
                                    <p:tmAbs val="80"/>
                                  </p:iterate>
                                  <p:childTnLst>
                                    <p:set>
                                      <p:cBhvr>
                                        <p:cTn id="96" dur="1" fill="hold">
                                          <p:stCondLst>
                                            <p:cond delay="0"/>
                                          </p:stCondLst>
                                        </p:cTn>
                                        <p:tgtEl>
                                          <p:spTgt spid="2069"/>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iterate type="lt">
                                    <p:tmAbs val="80"/>
                                  </p:iterate>
                                  <p:childTnLst>
                                    <p:set>
                                      <p:cBhvr>
                                        <p:cTn id="100" dur="1" fill="hold">
                                          <p:stCondLst>
                                            <p:cond delay="0"/>
                                          </p:stCondLst>
                                        </p:cTn>
                                        <p:tgtEl>
                                          <p:spTgt spid="2070"/>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iterate type="lt">
                                    <p:tmAbs val="80"/>
                                  </p:iterate>
                                  <p:childTnLst>
                                    <p:set>
                                      <p:cBhvr>
                                        <p:cTn id="104" dur="1" fill="hold">
                                          <p:stCondLst>
                                            <p:cond delay="0"/>
                                          </p:stCondLst>
                                        </p:cTn>
                                        <p:tgtEl>
                                          <p:spTgt spid="800"/>
                                        </p:tgtEl>
                                        <p:attrNameLst>
                                          <p:attrName>style.visibility</p:attrName>
                                        </p:attrNameLst>
                                      </p:cBhvr>
                                      <p:to>
                                        <p:strVal val="visible"/>
                                      </p:to>
                                    </p:set>
                                  </p:childTnLst>
                                </p:cTn>
                              </p:par>
                              <p:par>
                                <p:cTn id="105" presetID="10" presetClass="entr" presetSubtype="0" fill="hold" grpId="0" nodeType="withEffect">
                                  <p:stCondLst>
                                    <p:cond delay="0"/>
                                  </p:stCondLst>
                                  <p:childTnLst>
                                    <p:set>
                                      <p:cBhvr>
                                        <p:cTn id="106" dur="1" fill="hold">
                                          <p:stCondLst>
                                            <p:cond delay="0"/>
                                          </p:stCondLst>
                                        </p:cTn>
                                        <p:tgtEl>
                                          <p:spTgt spid="799"/>
                                        </p:tgtEl>
                                        <p:attrNameLst>
                                          <p:attrName>style.visibility</p:attrName>
                                        </p:attrNameLst>
                                      </p:cBhvr>
                                      <p:to>
                                        <p:strVal val="visible"/>
                                      </p:to>
                                    </p:set>
                                    <p:animEffect transition="in" filter="fade">
                                      <p:cBhvr>
                                        <p:cTn id="107" dur="500"/>
                                        <p:tgtEl>
                                          <p:spTgt spid="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99" grpId="0" animBg="1"/>
      <p:bldP spid="800" grpId="0"/>
      <p:bldP spid="1443" grpId="0"/>
      <p:bldP spid="1799" grpId="0" animBg="1"/>
      <p:bldP spid="1800" grpId="0" animBg="1"/>
      <p:bldP spid="1801" grpId="0" animBg="1"/>
      <p:bldP spid="1802" grpId="0" animBg="1"/>
      <p:bldP spid="1803" grpId="0" animBg="1"/>
      <p:bldP spid="1937" grpId="0" animBg="1"/>
      <p:bldP spid="2060" grpId="0" animBg="1"/>
      <p:bldP spid="2061" grpId="0" animBg="1"/>
      <p:bldP spid="2062" grpId="0" animBg="1"/>
      <p:bldP spid="2063" grpId="0" animBg="1"/>
      <p:bldP spid="2064" grpId="0" animBg="1"/>
      <p:bldP spid="2065" grpId="0" animBg="1"/>
      <p:bldP spid="2066" grpId="0" animBg="1"/>
      <p:bldP spid="2067" grpId="0" animBg="1"/>
      <p:bldP spid="2068" grpId="0"/>
      <p:bldP spid="2069" grpId="0"/>
      <p:bldP spid="20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bwMode="auto">
          <a:xfrm>
            <a:off x="2971800" y="228600"/>
            <a:ext cx="3200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239 + 325 = ?</a:t>
            </a:r>
            <a:endParaRPr lang="en-US" sz="2800" dirty="0">
              <a:solidFill>
                <a:schemeClr val="accent1"/>
              </a:solidFill>
              <a:latin typeface="Orly's Font 2" pitchFamily="66" charset="0"/>
            </a:endParaRPr>
          </a:p>
        </p:txBody>
      </p:sp>
      <p:sp>
        <p:nvSpPr>
          <p:cNvPr id="6" name="Text Placeholder 2"/>
          <p:cNvSpPr txBox="1">
            <a:spLocks/>
          </p:cNvSpPr>
          <p:nvPr/>
        </p:nvSpPr>
        <p:spPr bwMode="auto">
          <a:xfrm>
            <a:off x="114300" y="2202966"/>
            <a:ext cx="20574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2 </a:t>
            </a:r>
            <a:r>
              <a:rPr lang="en-US" sz="2800" dirty="0">
                <a:solidFill>
                  <a:schemeClr val="accent1"/>
                </a:solidFill>
                <a:latin typeface="Orly's Font 2" pitchFamily="66" charset="0"/>
              </a:rPr>
              <a:t>3</a:t>
            </a:r>
            <a:r>
              <a:rPr lang="en-US" sz="2800" dirty="0" smtClean="0">
                <a:solidFill>
                  <a:schemeClr val="accent1"/>
                </a:solidFill>
                <a:latin typeface="Orly's Font 2" pitchFamily="66" charset="0"/>
              </a:rPr>
              <a:t> </a:t>
            </a:r>
            <a:r>
              <a:rPr lang="en-US" sz="2800" dirty="0">
                <a:solidFill>
                  <a:schemeClr val="accent1"/>
                </a:solidFill>
                <a:latin typeface="Orly's Font 2" pitchFamily="66" charset="0"/>
              </a:rPr>
              <a:t>9</a:t>
            </a:r>
            <a:r>
              <a:rPr lang="en-US" sz="2800" dirty="0" smtClean="0">
                <a:solidFill>
                  <a:schemeClr val="accent1"/>
                </a:solidFill>
                <a:latin typeface="Orly's Font 2" pitchFamily="66" charset="0"/>
              </a:rPr>
              <a:t> </a:t>
            </a:r>
          </a:p>
          <a:p>
            <a:pPr marL="0" indent="0" algn="ctr">
              <a:buFont typeface="Wingdings" pitchFamily="2" charset="2"/>
              <a:buNone/>
            </a:pPr>
            <a:r>
              <a:rPr lang="en-US" sz="2800" u="sng" dirty="0">
                <a:solidFill>
                  <a:schemeClr val="accent1"/>
                </a:solidFill>
                <a:latin typeface="Orly's Font 2" pitchFamily="66" charset="0"/>
              </a:rPr>
              <a:t>+</a:t>
            </a:r>
            <a:r>
              <a:rPr lang="en-US" sz="2800" u="sng" dirty="0" smtClean="0">
                <a:solidFill>
                  <a:schemeClr val="accent1"/>
                </a:solidFill>
                <a:latin typeface="Orly's Font 2" pitchFamily="66" charset="0"/>
              </a:rPr>
              <a:t> 3 2 5</a:t>
            </a:r>
          </a:p>
        </p:txBody>
      </p:sp>
      <p:grpSp>
        <p:nvGrpSpPr>
          <p:cNvPr id="7" name="Group 6"/>
          <p:cNvGrpSpPr/>
          <p:nvPr/>
        </p:nvGrpSpPr>
        <p:grpSpPr>
          <a:xfrm>
            <a:off x="571500" y="1774365"/>
            <a:ext cx="1396949" cy="1840384"/>
            <a:chOff x="571500" y="1774365"/>
            <a:chExt cx="1396949" cy="1840384"/>
          </a:xfrm>
        </p:grpSpPr>
        <p:cxnSp>
          <p:nvCxnSpPr>
            <p:cNvPr id="8" name="Straight Connector 7"/>
            <p:cNvCxnSpPr/>
            <p:nvPr/>
          </p:nvCxnSpPr>
          <p:spPr>
            <a:xfrm>
              <a:off x="1143000" y="1828800"/>
              <a:ext cx="0" cy="1785949"/>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485900" y="1828800"/>
              <a:ext cx="0" cy="1785949"/>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571500" y="2226136"/>
              <a:ext cx="1371600" cy="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5800" y="1774365"/>
              <a:ext cx="417502" cy="523220"/>
            </a:xfrm>
            <a:prstGeom prst="rect">
              <a:avLst/>
            </a:prstGeom>
            <a:noFill/>
          </p:spPr>
          <p:txBody>
            <a:bodyPr wrap="none" rtlCol="0">
              <a:spAutoFit/>
            </a:bodyPr>
            <a:lstStyle/>
            <a:p>
              <a:r>
                <a:rPr lang="en-US" sz="2800" dirty="0" smtClean="0">
                  <a:solidFill>
                    <a:schemeClr val="accent5"/>
                  </a:solidFill>
                  <a:latin typeface="Orly's Font" pitchFamily="66" charset="0"/>
                  <a:ea typeface="Verdana" pitchFamily="34" charset="0"/>
                  <a:cs typeface="Verdana" pitchFamily="34" charset="0"/>
                </a:rPr>
                <a:t>H</a:t>
              </a:r>
            </a:p>
          </p:txBody>
        </p:sp>
        <p:sp>
          <p:nvSpPr>
            <p:cNvPr id="12" name="TextBox 11"/>
            <p:cNvSpPr txBox="1"/>
            <p:nvPr/>
          </p:nvSpPr>
          <p:spPr>
            <a:xfrm>
              <a:off x="1143000" y="1774365"/>
              <a:ext cx="447834" cy="523220"/>
            </a:xfrm>
            <a:prstGeom prst="rect">
              <a:avLst/>
            </a:prstGeom>
            <a:noFill/>
          </p:spPr>
          <p:txBody>
            <a:bodyPr wrap="none" rtlCol="0">
              <a:spAutoFit/>
            </a:bodyPr>
            <a:lstStyle/>
            <a:p>
              <a:r>
                <a:rPr lang="en-US" sz="2800" dirty="0" smtClean="0">
                  <a:solidFill>
                    <a:schemeClr val="accent5"/>
                  </a:solidFill>
                  <a:latin typeface="Orly's Font" pitchFamily="66" charset="0"/>
                  <a:ea typeface="Verdana" pitchFamily="34" charset="0"/>
                  <a:cs typeface="Verdana" pitchFamily="34" charset="0"/>
                </a:rPr>
                <a:t>T</a:t>
              </a:r>
            </a:p>
          </p:txBody>
        </p:sp>
        <p:sp>
          <p:nvSpPr>
            <p:cNvPr id="13" name="TextBox 12"/>
            <p:cNvSpPr txBox="1"/>
            <p:nvPr/>
          </p:nvSpPr>
          <p:spPr>
            <a:xfrm>
              <a:off x="1485900" y="1774365"/>
              <a:ext cx="482549" cy="523220"/>
            </a:xfrm>
            <a:prstGeom prst="rect">
              <a:avLst/>
            </a:prstGeom>
            <a:noFill/>
          </p:spPr>
          <p:txBody>
            <a:bodyPr wrap="none" rtlCol="0">
              <a:spAutoFit/>
            </a:bodyPr>
            <a:lstStyle/>
            <a:p>
              <a:r>
                <a:rPr lang="en-US" sz="2800" dirty="0" smtClean="0">
                  <a:solidFill>
                    <a:schemeClr val="accent5"/>
                  </a:solidFill>
                  <a:latin typeface="Orly's Font" pitchFamily="66" charset="0"/>
                  <a:ea typeface="Verdana" pitchFamily="34" charset="0"/>
                  <a:cs typeface="Verdana" pitchFamily="34" charset="0"/>
                </a:rPr>
                <a:t>O</a:t>
              </a:r>
            </a:p>
          </p:txBody>
        </p:sp>
      </p:grpSp>
      <p:sp>
        <p:nvSpPr>
          <p:cNvPr id="14" name="Text Placeholder 2"/>
          <p:cNvSpPr txBox="1">
            <a:spLocks/>
          </p:cNvSpPr>
          <p:nvPr/>
        </p:nvSpPr>
        <p:spPr bwMode="auto">
          <a:xfrm>
            <a:off x="114300" y="3188815"/>
            <a:ext cx="20574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5 6 4</a:t>
            </a:r>
          </a:p>
          <a:p>
            <a:pPr marL="0" indent="0" algn="ctr">
              <a:buFont typeface="Wingdings" pitchFamily="2" charset="2"/>
              <a:buNone/>
            </a:pPr>
            <a:endParaRPr lang="en-US" sz="2800" u="sng" dirty="0">
              <a:solidFill>
                <a:schemeClr val="accent1"/>
              </a:solidFill>
              <a:latin typeface="Orly's Font 2" pitchFamily="66" charset="0"/>
            </a:endParaRPr>
          </a:p>
        </p:txBody>
      </p:sp>
      <p:grpSp>
        <p:nvGrpSpPr>
          <p:cNvPr id="15" name="Group 14"/>
          <p:cNvGrpSpPr/>
          <p:nvPr/>
        </p:nvGrpSpPr>
        <p:grpSpPr>
          <a:xfrm>
            <a:off x="2743200" y="956597"/>
            <a:ext cx="1371600" cy="1346200"/>
            <a:chOff x="6286500" y="1535657"/>
            <a:chExt cx="2329830" cy="1729285"/>
          </a:xfrm>
        </p:grpSpPr>
        <p:grpSp>
          <p:nvGrpSpPr>
            <p:cNvPr id="16" name="Group 15"/>
            <p:cNvGrpSpPr/>
            <p:nvPr/>
          </p:nvGrpSpPr>
          <p:grpSpPr>
            <a:xfrm>
              <a:off x="6286500" y="1535657"/>
              <a:ext cx="272430" cy="1729285"/>
              <a:chOff x="4572000" y="1628711"/>
              <a:chExt cx="272430" cy="1729285"/>
            </a:xfrm>
          </p:grpSpPr>
          <p:sp>
            <p:nvSpPr>
              <p:cNvPr id="116" name="Cube 11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 name="Cube 11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 name="Cube 12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 name="Cube 12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 name="Cube 12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 name="Cube 12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 name="Cube 12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 name="Group 16"/>
            <p:cNvGrpSpPr/>
            <p:nvPr/>
          </p:nvGrpSpPr>
          <p:grpSpPr>
            <a:xfrm>
              <a:off x="6515100" y="1535657"/>
              <a:ext cx="272430" cy="1729285"/>
              <a:chOff x="4572000" y="1628711"/>
              <a:chExt cx="272430" cy="1729285"/>
            </a:xfrm>
          </p:grpSpPr>
          <p:sp>
            <p:nvSpPr>
              <p:cNvPr id="106" name="Cube 10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Cube 10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Cube 10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Cube 10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Cube 11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Cube 11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 name="Group 17"/>
            <p:cNvGrpSpPr/>
            <p:nvPr/>
          </p:nvGrpSpPr>
          <p:grpSpPr>
            <a:xfrm>
              <a:off x="6743700" y="1535657"/>
              <a:ext cx="272430" cy="1729285"/>
              <a:chOff x="4572000" y="1628711"/>
              <a:chExt cx="272430" cy="1729285"/>
            </a:xfrm>
          </p:grpSpPr>
          <p:sp>
            <p:nvSpPr>
              <p:cNvPr id="96" name="Cube 9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 name="Cube 9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Cube 9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 name="Cube 9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 name="Cube 10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 name="Cube 10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 name="Group 18"/>
            <p:cNvGrpSpPr/>
            <p:nvPr/>
          </p:nvGrpSpPr>
          <p:grpSpPr>
            <a:xfrm>
              <a:off x="6972300" y="1535657"/>
              <a:ext cx="272430" cy="1729285"/>
              <a:chOff x="4572000" y="1628711"/>
              <a:chExt cx="272430" cy="1729285"/>
            </a:xfrm>
          </p:grpSpPr>
          <p:sp>
            <p:nvSpPr>
              <p:cNvPr id="86" name="Cube 8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 name="Cube 8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be 8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 name="Cube 8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Cube 9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 name="Cube 9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 name="Cube 9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 name="Cube 9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 name="Cube 9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0" name="Group 19"/>
            <p:cNvGrpSpPr/>
            <p:nvPr/>
          </p:nvGrpSpPr>
          <p:grpSpPr>
            <a:xfrm>
              <a:off x="7200900" y="1535657"/>
              <a:ext cx="272430" cy="1729285"/>
              <a:chOff x="4572000" y="1628711"/>
              <a:chExt cx="272430" cy="1729285"/>
            </a:xfrm>
          </p:grpSpPr>
          <p:sp>
            <p:nvSpPr>
              <p:cNvPr id="76" name="Cube 7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 name="Cube 7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 name="Cube 7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Cube 7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 name="Cube 7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be 8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 name="Cube 8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Cube 8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Cube 8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 name="Group 20"/>
            <p:cNvGrpSpPr/>
            <p:nvPr/>
          </p:nvGrpSpPr>
          <p:grpSpPr>
            <a:xfrm>
              <a:off x="7429500" y="1535657"/>
              <a:ext cx="272430" cy="1729285"/>
              <a:chOff x="4572000" y="1628711"/>
              <a:chExt cx="272430" cy="1729285"/>
            </a:xfrm>
          </p:grpSpPr>
          <p:sp>
            <p:nvSpPr>
              <p:cNvPr id="66" name="Cube 6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Cube 6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 name="Cube 6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Cube 6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 name="Cube 6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 name="Cube 7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 name="Cube 7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 name="Cube 7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 name="Cube 7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 name="Cube 7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2" name="Group 21"/>
            <p:cNvGrpSpPr/>
            <p:nvPr/>
          </p:nvGrpSpPr>
          <p:grpSpPr>
            <a:xfrm>
              <a:off x="7658100" y="1535657"/>
              <a:ext cx="272430" cy="1729285"/>
              <a:chOff x="4572000" y="1628711"/>
              <a:chExt cx="272430" cy="1729285"/>
            </a:xfrm>
          </p:grpSpPr>
          <p:sp>
            <p:nvSpPr>
              <p:cNvPr id="56" name="Cube 5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Cube 5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Cube 5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Cube 5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Cube 5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Cube 6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Cube 6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 name="Cube 6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Cube 6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Cube 6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 name="Group 22"/>
            <p:cNvGrpSpPr/>
            <p:nvPr/>
          </p:nvGrpSpPr>
          <p:grpSpPr>
            <a:xfrm>
              <a:off x="7886700" y="1535657"/>
              <a:ext cx="272430" cy="1729285"/>
              <a:chOff x="4572000" y="1628711"/>
              <a:chExt cx="272430" cy="1729285"/>
            </a:xfrm>
          </p:grpSpPr>
          <p:sp>
            <p:nvSpPr>
              <p:cNvPr id="46" name="Cube 4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Cube 4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Cube 4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Cube 4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Cube 4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Cube 5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Cube 5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Cube 5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Cube 5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Cube 5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 name="Group 23"/>
            <p:cNvGrpSpPr/>
            <p:nvPr/>
          </p:nvGrpSpPr>
          <p:grpSpPr>
            <a:xfrm>
              <a:off x="8115300" y="1535657"/>
              <a:ext cx="272430" cy="1729285"/>
              <a:chOff x="4572000" y="1628711"/>
              <a:chExt cx="272430" cy="1729285"/>
            </a:xfrm>
          </p:grpSpPr>
          <p:sp>
            <p:nvSpPr>
              <p:cNvPr id="36" name="Cube 3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Cube 3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Cube 3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Cube 3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Cube 3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Cube 4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Cube 4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Cube 4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Cube 4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Cube 4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5" name="Group 24"/>
            <p:cNvGrpSpPr/>
            <p:nvPr/>
          </p:nvGrpSpPr>
          <p:grpSpPr>
            <a:xfrm>
              <a:off x="8343900" y="1535657"/>
              <a:ext cx="272430" cy="1729285"/>
              <a:chOff x="4572000" y="1628711"/>
              <a:chExt cx="272430" cy="1729285"/>
            </a:xfrm>
          </p:grpSpPr>
          <p:sp>
            <p:nvSpPr>
              <p:cNvPr id="26" name="Cube 2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Cube 2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Cube 2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Cube 2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Cube 2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Cube 3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Cube 3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Cube 3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Cube 3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Cube 3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26" name="Group 125"/>
          <p:cNvGrpSpPr/>
          <p:nvPr/>
        </p:nvGrpSpPr>
        <p:grpSpPr>
          <a:xfrm>
            <a:off x="4343400" y="956597"/>
            <a:ext cx="1371600" cy="1346200"/>
            <a:chOff x="6286500" y="1535657"/>
            <a:chExt cx="2329830" cy="1729285"/>
          </a:xfrm>
        </p:grpSpPr>
        <p:grpSp>
          <p:nvGrpSpPr>
            <p:cNvPr id="127" name="Group 126"/>
            <p:cNvGrpSpPr/>
            <p:nvPr/>
          </p:nvGrpSpPr>
          <p:grpSpPr>
            <a:xfrm>
              <a:off x="6286500" y="1535657"/>
              <a:ext cx="272430" cy="1729285"/>
              <a:chOff x="4572000" y="1628711"/>
              <a:chExt cx="272430" cy="1729285"/>
            </a:xfrm>
          </p:grpSpPr>
          <p:sp>
            <p:nvSpPr>
              <p:cNvPr id="227" name="Cube 22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Cube 22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9" name="Cube 22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0" name="Cube 22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1" name="Cube 23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2" name="Cube 23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3" name="Cube 23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4" name="Cube 23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5" name="Cube 23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6" name="Cube 23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 name="Group 127"/>
            <p:cNvGrpSpPr/>
            <p:nvPr/>
          </p:nvGrpSpPr>
          <p:grpSpPr>
            <a:xfrm>
              <a:off x="6515100" y="1535657"/>
              <a:ext cx="272430" cy="1729285"/>
              <a:chOff x="4572000" y="1628711"/>
              <a:chExt cx="272430" cy="1729285"/>
            </a:xfrm>
          </p:grpSpPr>
          <p:sp>
            <p:nvSpPr>
              <p:cNvPr id="217" name="Cube 21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 name="Cube 21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 name="Cube 21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Cube 21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 name="Cube 22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Cube 22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Cube 22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 name="Cube 22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 name="Cube 22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6" name="Cube 22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9" name="Group 128"/>
            <p:cNvGrpSpPr/>
            <p:nvPr/>
          </p:nvGrpSpPr>
          <p:grpSpPr>
            <a:xfrm>
              <a:off x="6743700" y="1535657"/>
              <a:ext cx="272430" cy="1729285"/>
              <a:chOff x="4572000" y="1628711"/>
              <a:chExt cx="272430" cy="1729285"/>
            </a:xfrm>
          </p:grpSpPr>
          <p:sp>
            <p:nvSpPr>
              <p:cNvPr id="207" name="Cube 20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 name="Cube 20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 name="Cube 20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Cube 20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 name="Cube 21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 name="Cube 21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Cube 21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 name="Cube 21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5" name="Cube 21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Cube 21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 name="Group 129"/>
            <p:cNvGrpSpPr/>
            <p:nvPr/>
          </p:nvGrpSpPr>
          <p:grpSpPr>
            <a:xfrm>
              <a:off x="6972300" y="1535657"/>
              <a:ext cx="272430" cy="1729285"/>
              <a:chOff x="4572000" y="1628711"/>
              <a:chExt cx="272430" cy="1729285"/>
            </a:xfrm>
          </p:grpSpPr>
          <p:sp>
            <p:nvSpPr>
              <p:cNvPr id="197" name="Cube 19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 name="Cube 19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 name="Cube 19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 name="Cube 19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 name="Cube 20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Cube 20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Cube 20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 name="Cube 20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 name="Cube 20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 name="Cube 20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1" name="Group 130"/>
            <p:cNvGrpSpPr/>
            <p:nvPr/>
          </p:nvGrpSpPr>
          <p:grpSpPr>
            <a:xfrm>
              <a:off x="7200900" y="1535657"/>
              <a:ext cx="272430" cy="1729285"/>
              <a:chOff x="4572000" y="1628711"/>
              <a:chExt cx="272430" cy="1729285"/>
            </a:xfrm>
          </p:grpSpPr>
          <p:sp>
            <p:nvSpPr>
              <p:cNvPr id="187" name="Cube 18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 name="Cube 18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 name="Cube 18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ube 18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 name="Cube 19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Cube 19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Cube 19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 name="Cube 19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 name="Cube 19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 name="Cube 19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2" name="Group 131"/>
            <p:cNvGrpSpPr/>
            <p:nvPr/>
          </p:nvGrpSpPr>
          <p:grpSpPr>
            <a:xfrm>
              <a:off x="7429500" y="1535657"/>
              <a:ext cx="272430" cy="1729285"/>
              <a:chOff x="4572000" y="1628711"/>
              <a:chExt cx="272430" cy="1729285"/>
            </a:xfrm>
          </p:grpSpPr>
          <p:sp>
            <p:nvSpPr>
              <p:cNvPr id="177" name="Cube 17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 name="Cube 17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 name="Cube 17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 name="Cube 17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 name="Cube 18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 name="Cube 18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ube 18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 name="Cube 18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 name="Cube 18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 name="Cube 18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3" name="Group 132"/>
            <p:cNvGrpSpPr/>
            <p:nvPr/>
          </p:nvGrpSpPr>
          <p:grpSpPr>
            <a:xfrm>
              <a:off x="7658100" y="1535657"/>
              <a:ext cx="272430" cy="1729285"/>
              <a:chOff x="4572000" y="1628711"/>
              <a:chExt cx="272430" cy="1729285"/>
            </a:xfrm>
          </p:grpSpPr>
          <p:sp>
            <p:nvSpPr>
              <p:cNvPr id="167" name="Cube 16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Cube 16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 name="Cube 16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 name="Cube 16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 name="Cube 17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 name="Cube 17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 name="Cube 17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 name="Cube 17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 name="Cube 17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 name="Cube 17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4" name="Group 133"/>
            <p:cNvGrpSpPr/>
            <p:nvPr/>
          </p:nvGrpSpPr>
          <p:grpSpPr>
            <a:xfrm>
              <a:off x="7886700" y="1535657"/>
              <a:ext cx="272430" cy="1729285"/>
              <a:chOff x="4572000" y="1628711"/>
              <a:chExt cx="272430" cy="1729285"/>
            </a:xfrm>
          </p:grpSpPr>
          <p:sp>
            <p:nvSpPr>
              <p:cNvPr id="157" name="Cube 15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Cube 15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 name="Cube 15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 name="Cube 15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 name="Cube 16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Cube 16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Cube 16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 name="Cube 16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 name="Cube 16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 name="Cube 16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5" name="Group 134"/>
            <p:cNvGrpSpPr/>
            <p:nvPr/>
          </p:nvGrpSpPr>
          <p:grpSpPr>
            <a:xfrm>
              <a:off x="8115300" y="1535657"/>
              <a:ext cx="272430" cy="1729285"/>
              <a:chOff x="4572000" y="1628711"/>
              <a:chExt cx="272430" cy="1729285"/>
            </a:xfrm>
          </p:grpSpPr>
          <p:sp>
            <p:nvSpPr>
              <p:cNvPr id="147" name="Cube 14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 name="Cube 14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 name="Cube 14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 name="Cube 14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 name="Cube 15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 name="Cube 15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 name="Cube 15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 name="Cube 15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 name="Cube 15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 name="Cube 15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 name="Group 135"/>
            <p:cNvGrpSpPr/>
            <p:nvPr/>
          </p:nvGrpSpPr>
          <p:grpSpPr>
            <a:xfrm>
              <a:off x="8343900" y="1535657"/>
              <a:ext cx="272430" cy="1729285"/>
              <a:chOff x="4572000" y="1628711"/>
              <a:chExt cx="272430" cy="1729285"/>
            </a:xfrm>
          </p:grpSpPr>
          <p:sp>
            <p:nvSpPr>
              <p:cNvPr id="137" name="Cube 13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 name="Cube 13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 name="Cube 14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 name="Cube 14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 name="Cube 14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 name="Cube 14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Cube 14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 name="Cube 14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37" name="Group 236"/>
          <p:cNvGrpSpPr/>
          <p:nvPr/>
        </p:nvGrpSpPr>
        <p:grpSpPr>
          <a:xfrm>
            <a:off x="2743200" y="2417097"/>
            <a:ext cx="1371600" cy="1346200"/>
            <a:chOff x="6286500" y="1535657"/>
            <a:chExt cx="2329830" cy="1729285"/>
          </a:xfrm>
        </p:grpSpPr>
        <p:grpSp>
          <p:nvGrpSpPr>
            <p:cNvPr id="238" name="Group 237"/>
            <p:cNvGrpSpPr/>
            <p:nvPr/>
          </p:nvGrpSpPr>
          <p:grpSpPr>
            <a:xfrm>
              <a:off x="6286500" y="1535657"/>
              <a:ext cx="272430" cy="1729285"/>
              <a:chOff x="4572000" y="1628711"/>
              <a:chExt cx="272430" cy="1729285"/>
            </a:xfrm>
          </p:grpSpPr>
          <p:sp>
            <p:nvSpPr>
              <p:cNvPr id="338" name="Cube 33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9" name="Cube 33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0" name="Cube 33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1" name="Cube 34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2" name="Cube 34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3" name="Cube 34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4" name="Cube 34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5" name="Cube 34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6" name="Cube 34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7" name="Cube 34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9" name="Group 238"/>
            <p:cNvGrpSpPr/>
            <p:nvPr/>
          </p:nvGrpSpPr>
          <p:grpSpPr>
            <a:xfrm>
              <a:off x="6515100" y="1535657"/>
              <a:ext cx="272430" cy="1729285"/>
              <a:chOff x="4572000" y="1628711"/>
              <a:chExt cx="272430" cy="1729285"/>
            </a:xfrm>
          </p:grpSpPr>
          <p:sp>
            <p:nvSpPr>
              <p:cNvPr id="328" name="Cube 32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9" name="Cube 32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0" name="Cube 32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1" name="Cube 33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Cube 33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ube 33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4" name="Cube 33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5" name="Cube 33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Cube 33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Cube 33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0" name="Group 239"/>
            <p:cNvGrpSpPr/>
            <p:nvPr/>
          </p:nvGrpSpPr>
          <p:grpSpPr>
            <a:xfrm>
              <a:off x="6743700" y="1535657"/>
              <a:ext cx="272430" cy="1729285"/>
              <a:chOff x="4572000" y="1628711"/>
              <a:chExt cx="272430" cy="1729285"/>
            </a:xfrm>
          </p:grpSpPr>
          <p:sp>
            <p:nvSpPr>
              <p:cNvPr id="318" name="Cube 31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9" name="Cube 31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0" name="Cube 31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ube 32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Cube 32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3" name="Cube 32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4" name="Cube 32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5" name="Cube 32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Cube 32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ube 32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1" name="Group 240"/>
            <p:cNvGrpSpPr/>
            <p:nvPr/>
          </p:nvGrpSpPr>
          <p:grpSpPr>
            <a:xfrm>
              <a:off x="6972300" y="1535657"/>
              <a:ext cx="272430" cy="1729285"/>
              <a:chOff x="4572000" y="1628711"/>
              <a:chExt cx="272430" cy="1729285"/>
            </a:xfrm>
          </p:grpSpPr>
          <p:sp>
            <p:nvSpPr>
              <p:cNvPr id="308" name="Cube 30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9" name="Cube 30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0" name="Cube 30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ube 31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2" name="Cube 31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3" name="Cube 31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4" name="Cube 31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5" name="Cube 31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Cube 31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Cube 31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2" name="Group 241"/>
            <p:cNvGrpSpPr/>
            <p:nvPr/>
          </p:nvGrpSpPr>
          <p:grpSpPr>
            <a:xfrm>
              <a:off x="7200900" y="1535657"/>
              <a:ext cx="272430" cy="1729285"/>
              <a:chOff x="4572000" y="1628711"/>
              <a:chExt cx="272430" cy="1729285"/>
            </a:xfrm>
          </p:grpSpPr>
          <p:sp>
            <p:nvSpPr>
              <p:cNvPr id="298" name="Cube 29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9" name="Cube 29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0" name="Cube 29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1" name="Cube 30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2" name="Cube 30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3" name="Cube 30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4" name="Cube 30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5" name="Cube 30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6" name="Cube 30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7" name="Cube 30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3" name="Group 242"/>
            <p:cNvGrpSpPr/>
            <p:nvPr/>
          </p:nvGrpSpPr>
          <p:grpSpPr>
            <a:xfrm>
              <a:off x="7429500" y="1535657"/>
              <a:ext cx="272430" cy="1729285"/>
              <a:chOff x="4572000" y="1628711"/>
              <a:chExt cx="272430" cy="1729285"/>
            </a:xfrm>
          </p:grpSpPr>
          <p:sp>
            <p:nvSpPr>
              <p:cNvPr id="288" name="Cube 28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9" name="Cube 28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0" name="Cube 28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1" name="Cube 29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2" name="Cube 29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3" name="Cube 29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4" name="Cube 29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5" name="Cube 29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6" name="Cube 29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7" name="Cube 29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4" name="Group 243"/>
            <p:cNvGrpSpPr/>
            <p:nvPr/>
          </p:nvGrpSpPr>
          <p:grpSpPr>
            <a:xfrm>
              <a:off x="7658100" y="1535657"/>
              <a:ext cx="272430" cy="1729285"/>
              <a:chOff x="4572000" y="1628711"/>
              <a:chExt cx="272430" cy="1729285"/>
            </a:xfrm>
          </p:grpSpPr>
          <p:sp>
            <p:nvSpPr>
              <p:cNvPr id="278" name="Cube 27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9" name="Cube 27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0" name="Cube 27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1" name="Cube 28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2" name="Cube 28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3" name="Cube 28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4" name="Cube 28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5" name="Cube 28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6" name="Cube 28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7" name="Cube 28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5" name="Group 244"/>
            <p:cNvGrpSpPr/>
            <p:nvPr/>
          </p:nvGrpSpPr>
          <p:grpSpPr>
            <a:xfrm>
              <a:off x="7886700" y="1535657"/>
              <a:ext cx="272430" cy="1729285"/>
              <a:chOff x="4572000" y="1628711"/>
              <a:chExt cx="272430" cy="1729285"/>
            </a:xfrm>
          </p:grpSpPr>
          <p:sp>
            <p:nvSpPr>
              <p:cNvPr id="268" name="Cube 26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9" name="Cube 26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0" name="Cube 26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1" name="Cube 27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2" name="Cube 27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3" name="Cube 27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4" name="Cube 27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5" name="Cube 27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6" name="Cube 27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7" name="Cube 27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6" name="Group 245"/>
            <p:cNvGrpSpPr/>
            <p:nvPr/>
          </p:nvGrpSpPr>
          <p:grpSpPr>
            <a:xfrm>
              <a:off x="8115300" y="1535657"/>
              <a:ext cx="272430" cy="1729285"/>
              <a:chOff x="4572000" y="1628711"/>
              <a:chExt cx="272430" cy="1729285"/>
            </a:xfrm>
          </p:grpSpPr>
          <p:sp>
            <p:nvSpPr>
              <p:cNvPr id="258" name="Cube 25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9" name="Cube 25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0" name="Cube 25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1" name="Cube 26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2" name="Cube 26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3" name="Cube 26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4" name="Cube 26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5" name="Cube 26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6" name="Cube 26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7" name="Cube 26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7" name="Group 246"/>
            <p:cNvGrpSpPr/>
            <p:nvPr/>
          </p:nvGrpSpPr>
          <p:grpSpPr>
            <a:xfrm>
              <a:off x="8343900" y="1535657"/>
              <a:ext cx="272430" cy="1729285"/>
              <a:chOff x="4572000" y="1628711"/>
              <a:chExt cx="272430" cy="1729285"/>
            </a:xfrm>
          </p:grpSpPr>
          <p:sp>
            <p:nvSpPr>
              <p:cNvPr id="248" name="Cube 24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9" name="Cube 24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0" name="Cube 24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1" name="Cube 25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2" name="Cube 25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3" name="Cube 25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4" name="Cube 25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5" name="Cube 25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6" name="Cube 25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7" name="Cube 25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348" name="Group 347"/>
          <p:cNvGrpSpPr/>
          <p:nvPr/>
        </p:nvGrpSpPr>
        <p:grpSpPr>
          <a:xfrm>
            <a:off x="6172200" y="931197"/>
            <a:ext cx="228600" cy="1502697"/>
            <a:chOff x="4299570" y="1568785"/>
            <a:chExt cx="272430" cy="1729285"/>
          </a:xfrm>
        </p:grpSpPr>
        <p:sp>
          <p:nvSpPr>
            <p:cNvPr id="349" name="Cube 348"/>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0" name="Cube 349"/>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1" name="Cube 350"/>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2" name="Cube 351"/>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3" name="Cube 352"/>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4" name="Cube 353"/>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5" name="Cube 354"/>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6" name="Cube 355"/>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7" name="Cube 356"/>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8" name="Cube 357"/>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9" name="Group 358"/>
          <p:cNvGrpSpPr/>
          <p:nvPr/>
        </p:nvGrpSpPr>
        <p:grpSpPr>
          <a:xfrm>
            <a:off x="6515100" y="914400"/>
            <a:ext cx="228600" cy="1502697"/>
            <a:chOff x="4299570" y="1568785"/>
            <a:chExt cx="272430" cy="1729285"/>
          </a:xfrm>
        </p:grpSpPr>
        <p:sp>
          <p:nvSpPr>
            <p:cNvPr id="360" name="Cube 359"/>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1" name="Cube 360"/>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2" name="Cube 361"/>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3" name="Cube 362"/>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4" name="Cube 363"/>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5" name="Cube 364"/>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6" name="Cube 365"/>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7" name="Cube 366"/>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8" name="Cube 367"/>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9" name="Cube 368"/>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370" name="Cube 369"/>
          <p:cNvSpPr>
            <a:spLocks noChangeAspect="1"/>
          </p:cNvSpPr>
          <p:nvPr/>
        </p:nvSpPr>
        <p:spPr>
          <a:xfrm>
            <a:off x="8572500" y="931197"/>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1" name="Cube 370"/>
          <p:cNvSpPr>
            <a:spLocks noChangeAspect="1"/>
          </p:cNvSpPr>
          <p:nvPr/>
        </p:nvSpPr>
        <p:spPr>
          <a:xfrm>
            <a:off x="8572500" y="1218453"/>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2" name="Cube 371"/>
          <p:cNvSpPr>
            <a:spLocks noChangeAspect="1"/>
          </p:cNvSpPr>
          <p:nvPr/>
        </p:nvSpPr>
        <p:spPr>
          <a:xfrm>
            <a:off x="8572500" y="1502697"/>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3" name="Cube 372"/>
          <p:cNvSpPr>
            <a:spLocks noChangeAspect="1"/>
          </p:cNvSpPr>
          <p:nvPr/>
        </p:nvSpPr>
        <p:spPr>
          <a:xfrm>
            <a:off x="8575590" y="1848609"/>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4" name="Cube 373"/>
          <p:cNvSpPr>
            <a:spLocks noChangeAspect="1"/>
          </p:cNvSpPr>
          <p:nvPr/>
        </p:nvSpPr>
        <p:spPr>
          <a:xfrm>
            <a:off x="8575590" y="2132853"/>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375" name="Group 374"/>
          <p:cNvGrpSpPr/>
          <p:nvPr/>
        </p:nvGrpSpPr>
        <p:grpSpPr>
          <a:xfrm>
            <a:off x="6172200" y="4114800"/>
            <a:ext cx="228600" cy="1502697"/>
            <a:chOff x="4299570" y="1568785"/>
            <a:chExt cx="272430" cy="1729285"/>
          </a:xfrm>
          <a:solidFill>
            <a:srgbClr val="0078AE"/>
          </a:solidFill>
        </p:grpSpPr>
        <p:sp>
          <p:nvSpPr>
            <p:cNvPr id="376" name="Cube 375"/>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7" name="Cube 376"/>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8" name="Cube 377"/>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9" name="Cube 378"/>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0" name="Cube 379"/>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1" name="Cube 380"/>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2" name="Cube 381"/>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3" name="Cube 382"/>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4" name="Cube 383"/>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5" name="Cube 384"/>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86" name="Group 385"/>
          <p:cNvGrpSpPr/>
          <p:nvPr/>
        </p:nvGrpSpPr>
        <p:grpSpPr>
          <a:xfrm>
            <a:off x="6515100" y="2531397"/>
            <a:ext cx="228600" cy="1502697"/>
            <a:chOff x="4299570" y="1568785"/>
            <a:chExt cx="272430" cy="1729285"/>
          </a:xfrm>
          <a:solidFill>
            <a:srgbClr val="0078AE"/>
          </a:solidFill>
        </p:grpSpPr>
        <p:sp>
          <p:nvSpPr>
            <p:cNvPr id="387" name="Cube 386"/>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8" name="Cube 387"/>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9" name="Cube 388"/>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0" name="Cube 389"/>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1" name="Cube 390"/>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2" name="Cube 391"/>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3" name="Cube 392"/>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4" name="Cube 393"/>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5" name="Cube 394"/>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6" name="Cube 395"/>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97" name="Group 396"/>
          <p:cNvGrpSpPr/>
          <p:nvPr/>
        </p:nvGrpSpPr>
        <p:grpSpPr>
          <a:xfrm>
            <a:off x="4343400" y="2417097"/>
            <a:ext cx="1371600" cy="1346200"/>
            <a:chOff x="6286500" y="1535657"/>
            <a:chExt cx="2329830" cy="1729285"/>
          </a:xfrm>
          <a:solidFill>
            <a:srgbClr val="0078AE"/>
          </a:solidFill>
        </p:grpSpPr>
        <p:grpSp>
          <p:nvGrpSpPr>
            <p:cNvPr id="398" name="Group 397"/>
            <p:cNvGrpSpPr/>
            <p:nvPr/>
          </p:nvGrpSpPr>
          <p:grpSpPr>
            <a:xfrm>
              <a:off x="6286500" y="1535657"/>
              <a:ext cx="272430" cy="1729285"/>
              <a:chOff x="4572000" y="1628711"/>
              <a:chExt cx="272430" cy="1729285"/>
            </a:xfrm>
            <a:grpFill/>
          </p:grpSpPr>
          <p:sp>
            <p:nvSpPr>
              <p:cNvPr id="498" name="Cube 49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9" name="Cube 49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0" name="Cube 49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1" name="Cube 50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2" name="Cube 50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3" name="Cube 50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4" name="Cube 50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5" name="Cube 50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6" name="Cube 50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7" name="Cube 50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99" name="Group 398"/>
            <p:cNvGrpSpPr/>
            <p:nvPr/>
          </p:nvGrpSpPr>
          <p:grpSpPr>
            <a:xfrm>
              <a:off x="6515100" y="1535657"/>
              <a:ext cx="272430" cy="1729285"/>
              <a:chOff x="4572000" y="1628711"/>
              <a:chExt cx="272430" cy="1729285"/>
            </a:xfrm>
            <a:grpFill/>
          </p:grpSpPr>
          <p:sp>
            <p:nvSpPr>
              <p:cNvPr id="488" name="Cube 48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9" name="Cube 48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0" name="Cube 48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1" name="Cube 49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2" name="Cube 49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3" name="Cube 49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4" name="Cube 49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5" name="Cube 49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6" name="Cube 49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7" name="Cube 49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0" name="Group 399"/>
            <p:cNvGrpSpPr/>
            <p:nvPr/>
          </p:nvGrpSpPr>
          <p:grpSpPr>
            <a:xfrm>
              <a:off x="6743700" y="1535657"/>
              <a:ext cx="272430" cy="1729285"/>
              <a:chOff x="4572000" y="1628711"/>
              <a:chExt cx="272430" cy="1729285"/>
            </a:xfrm>
            <a:grpFill/>
          </p:grpSpPr>
          <p:sp>
            <p:nvSpPr>
              <p:cNvPr id="478" name="Cube 47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9" name="Cube 47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0" name="Cube 47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1" name="Cube 48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2" name="Cube 48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3" name="Cube 48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4" name="Cube 48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5" name="Cube 48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6" name="Cube 48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7" name="Cube 48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1" name="Group 400"/>
            <p:cNvGrpSpPr/>
            <p:nvPr/>
          </p:nvGrpSpPr>
          <p:grpSpPr>
            <a:xfrm>
              <a:off x="6972300" y="1535657"/>
              <a:ext cx="272430" cy="1729285"/>
              <a:chOff x="4572000" y="1628711"/>
              <a:chExt cx="272430" cy="1729285"/>
            </a:xfrm>
            <a:grpFill/>
          </p:grpSpPr>
          <p:sp>
            <p:nvSpPr>
              <p:cNvPr id="468" name="Cube 46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9" name="Cube 46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0" name="Cube 46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1" name="Cube 47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2" name="Cube 47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3" name="Cube 47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4" name="Cube 47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5" name="Cube 47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6" name="Cube 47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7" name="Cube 47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2" name="Group 401"/>
            <p:cNvGrpSpPr/>
            <p:nvPr/>
          </p:nvGrpSpPr>
          <p:grpSpPr>
            <a:xfrm>
              <a:off x="7200900" y="1535657"/>
              <a:ext cx="272430" cy="1729285"/>
              <a:chOff x="4572000" y="1628711"/>
              <a:chExt cx="272430" cy="1729285"/>
            </a:xfrm>
            <a:grpFill/>
          </p:grpSpPr>
          <p:sp>
            <p:nvSpPr>
              <p:cNvPr id="458" name="Cube 45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9" name="Cube 45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0" name="Cube 45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1" name="Cube 46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2" name="Cube 46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3" name="Cube 46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4" name="Cube 46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5" name="Cube 46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6" name="Cube 46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7" name="Cube 46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3" name="Group 402"/>
            <p:cNvGrpSpPr/>
            <p:nvPr/>
          </p:nvGrpSpPr>
          <p:grpSpPr>
            <a:xfrm>
              <a:off x="7429500" y="1535657"/>
              <a:ext cx="272430" cy="1729285"/>
              <a:chOff x="4572000" y="1628711"/>
              <a:chExt cx="272430" cy="1729285"/>
            </a:xfrm>
            <a:grpFill/>
          </p:grpSpPr>
          <p:sp>
            <p:nvSpPr>
              <p:cNvPr id="448" name="Cube 44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9" name="Cube 44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0" name="Cube 44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1" name="Cube 45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2" name="Cube 45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3" name="Cube 45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4" name="Cube 45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5" name="Cube 45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6" name="Cube 45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7" name="Cube 45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4" name="Group 403"/>
            <p:cNvGrpSpPr/>
            <p:nvPr/>
          </p:nvGrpSpPr>
          <p:grpSpPr>
            <a:xfrm>
              <a:off x="7658100" y="1535657"/>
              <a:ext cx="272430" cy="1729285"/>
              <a:chOff x="4572000" y="1628711"/>
              <a:chExt cx="272430" cy="1729285"/>
            </a:xfrm>
            <a:grpFill/>
          </p:grpSpPr>
          <p:sp>
            <p:nvSpPr>
              <p:cNvPr id="438" name="Cube 43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9" name="Cube 43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0" name="Cube 43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1" name="Cube 44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2" name="Cube 44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3" name="Cube 44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4" name="Cube 44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5" name="Cube 44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6" name="Cube 44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7" name="Cube 44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5" name="Group 404"/>
            <p:cNvGrpSpPr/>
            <p:nvPr/>
          </p:nvGrpSpPr>
          <p:grpSpPr>
            <a:xfrm>
              <a:off x="7886700" y="1535657"/>
              <a:ext cx="272430" cy="1729285"/>
              <a:chOff x="4572000" y="1628711"/>
              <a:chExt cx="272430" cy="1729285"/>
            </a:xfrm>
            <a:grpFill/>
          </p:grpSpPr>
          <p:sp>
            <p:nvSpPr>
              <p:cNvPr id="428" name="Cube 42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9" name="Cube 42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0" name="Cube 42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1" name="Cube 43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2" name="Cube 43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3" name="Cube 43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4" name="Cube 43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5" name="Cube 43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6" name="Cube 43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7" name="Cube 43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6" name="Group 405"/>
            <p:cNvGrpSpPr/>
            <p:nvPr/>
          </p:nvGrpSpPr>
          <p:grpSpPr>
            <a:xfrm>
              <a:off x="8115300" y="1535657"/>
              <a:ext cx="272430" cy="1729285"/>
              <a:chOff x="4572000" y="1628711"/>
              <a:chExt cx="272430" cy="1729285"/>
            </a:xfrm>
            <a:grpFill/>
          </p:grpSpPr>
          <p:sp>
            <p:nvSpPr>
              <p:cNvPr id="418" name="Cube 41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9" name="Cube 41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0" name="Cube 41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1" name="Cube 42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2" name="Cube 42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3" name="Cube 42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4" name="Cube 42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5" name="Cube 42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6" name="Cube 42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7" name="Cube 42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7" name="Group 406"/>
            <p:cNvGrpSpPr/>
            <p:nvPr/>
          </p:nvGrpSpPr>
          <p:grpSpPr>
            <a:xfrm>
              <a:off x="8343900" y="1535657"/>
              <a:ext cx="272430" cy="1729285"/>
              <a:chOff x="4572000" y="1628711"/>
              <a:chExt cx="272430" cy="1729285"/>
            </a:xfrm>
            <a:grpFill/>
          </p:grpSpPr>
          <p:sp>
            <p:nvSpPr>
              <p:cNvPr id="408" name="Cube 40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9" name="Cube 40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0" name="Cube 40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1" name="Cube 41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2" name="Cube 41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3" name="Cube 41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4" name="Cube 41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5" name="Cube 41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6" name="Cube 41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7" name="Cube 41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508" name="Cube 507"/>
          <p:cNvSpPr>
            <a:spLocks noChangeAspect="1"/>
          </p:cNvSpPr>
          <p:nvPr/>
        </p:nvSpPr>
        <p:spPr>
          <a:xfrm>
            <a:off x="8572500" y="25146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509" name="Group 508"/>
          <p:cNvGrpSpPr/>
          <p:nvPr/>
        </p:nvGrpSpPr>
        <p:grpSpPr>
          <a:xfrm>
            <a:off x="2743200" y="4017297"/>
            <a:ext cx="1371600" cy="1346200"/>
            <a:chOff x="6286500" y="1535657"/>
            <a:chExt cx="2329830" cy="1729285"/>
          </a:xfrm>
          <a:solidFill>
            <a:srgbClr val="0078AE"/>
          </a:solidFill>
        </p:grpSpPr>
        <p:grpSp>
          <p:nvGrpSpPr>
            <p:cNvPr id="510" name="Group 509"/>
            <p:cNvGrpSpPr/>
            <p:nvPr/>
          </p:nvGrpSpPr>
          <p:grpSpPr>
            <a:xfrm>
              <a:off x="6286500" y="1535657"/>
              <a:ext cx="272430" cy="1729285"/>
              <a:chOff x="4572000" y="1628711"/>
              <a:chExt cx="272430" cy="1729285"/>
            </a:xfrm>
            <a:grpFill/>
          </p:grpSpPr>
          <p:sp>
            <p:nvSpPr>
              <p:cNvPr id="610" name="Cube 60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1" name="Cube 61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2" name="Cube 61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3" name="Cube 61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4" name="Cube 61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5" name="Cube 61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6" name="Cube 61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7" name="Cube 61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8" name="Cube 61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9" name="Cube 61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1" name="Group 510"/>
            <p:cNvGrpSpPr/>
            <p:nvPr/>
          </p:nvGrpSpPr>
          <p:grpSpPr>
            <a:xfrm>
              <a:off x="6515100" y="1535657"/>
              <a:ext cx="272430" cy="1729285"/>
              <a:chOff x="4572000" y="1628711"/>
              <a:chExt cx="272430" cy="1729285"/>
            </a:xfrm>
            <a:grpFill/>
          </p:grpSpPr>
          <p:sp>
            <p:nvSpPr>
              <p:cNvPr id="600" name="Cube 59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1" name="Cube 60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2" name="Cube 60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3" name="Cube 60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4" name="Cube 60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5" name="Cube 60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6" name="Cube 60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7" name="Cube 60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8" name="Cube 60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9" name="Cube 60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2" name="Group 511"/>
            <p:cNvGrpSpPr/>
            <p:nvPr/>
          </p:nvGrpSpPr>
          <p:grpSpPr>
            <a:xfrm>
              <a:off x="6743700" y="1535657"/>
              <a:ext cx="272430" cy="1729285"/>
              <a:chOff x="4572000" y="1628711"/>
              <a:chExt cx="272430" cy="1729285"/>
            </a:xfrm>
            <a:grpFill/>
          </p:grpSpPr>
          <p:sp>
            <p:nvSpPr>
              <p:cNvPr id="590" name="Cube 58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1" name="Cube 59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2" name="Cube 59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3" name="Cube 59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4" name="Cube 59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5" name="Cube 59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6" name="Cube 59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7" name="Cube 59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8" name="Cube 59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9" name="Cube 59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3" name="Group 512"/>
            <p:cNvGrpSpPr/>
            <p:nvPr/>
          </p:nvGrpSpPr>
          <p:grpSpPr>
            <a:xfrm>
              <a:off x="6972300" y="1535657"/>
              <a:ext cx="272430" cy="1729285"/>
              <a:chOff x="4572000" y="1628711"/>
              <a:chExt cx="272430" cy="1729285"/>
            </a:xfrm>
            <a:grpFill/>
          </p:grpSpPr>
          <p:sp>
            <p:nvSpPr>
              <p:cNvPr id="580" name="Cube 57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1" name="Cube 58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2" name="Cube 58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3" name="Cube 58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4" name="Cube 58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5" name="Cube 58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6" name="Cube 58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7" name="Cube 58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8" name="Cube 58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9" name="Cube 58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4" name="Group 513"/>
            <p:cNvGrpSpPr/>
            <p:nvPr/>
          </p:nvGrpSpPr>
          <p:grpSpPr>
            <a:xfrm>
              <a:off x="7200900" y="1535657"/>
              <a:ext cx="272430" cy="1729285"/>
              <a:chOff x="4572000" y="1628711"/>
              <a:chExt cx="272430" cy="1729285"/>
            </a:xfrm>
            <a:grpFill/>
          </p:grpSpPr>
          <p:sp>
            <p:nvSpPr>
              <p:cNvPr id="570" name="Cube 56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1" name="Cube 57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2" name="Cube 57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3" name="Cube 57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4" name="Cube 57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5" name="Cube 57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6" name="Cube 57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7" name="Cube 57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8" name="Cube 57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9" name="Cube 57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5" name="Group 514"/>
            <p:cNvGrpSpPr/>
            <p:nvPr/>
          </p:nvGrpSpPr>
          <p:grpSpPr>
            <a:xfrm>
              <a:off x="7429500" y="1535657"/>
              <a:ext cx="272430" cy="1729285"/>
              <a:chOff x="4572000" y="1628711"/>
              <a:chExt cx="272430" cy="1729285"/>
            </a:xfrm>
            <a:grpFill/>
          </p:grpSpPr>
          <p:sp>
            <p:nvSpPr>
              <p:cNvPr id="560" name="Cube 55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1" name="Cube 56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2" name="Cube 56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3" name="Cube 56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4" name="Cube 56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5" name="Cube 56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6" name="Cube 56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7" name="Cube 56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8" name="Cube 56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9" name="Cube 56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6" name="Group 515"/>
            <p:cNvGrpSpPr/>
            <p:nvPr/>
          </p:nvGrpSpPr>
          <p:grpSpPr>
            <a:xfrm>
              <a:off x="7658100" y="1535657"/>
              <a:ext cx="272430" cy="1729285"/>
              <a:chOff x="4572000" y="1628711"/>
              <a:chExt cx="272430" cy="1729285"/>
            </a:xfrm>
            <a:grpFill/>
          </p:grpSpPr>
          <p:sp>
            <p:nvSpPr>
              <p:cNvPr id="550" name="Cube 54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1" name="Cube 55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2" name="Cube 55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3" name="Cube 55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4" name="Cube 55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5" name="Cube 55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6" name="Cube 55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7" name="Cube 55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8" name="Cube 55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9" name="Cube 55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7" name="Group 516"/>
            <p:cNvGrpSpPr/>
            <p:nvPr/>
          </p:nvGrpSpPr>
          <p:grpSpPr>
            <a:xfrm>
              <a:off x="7886700" y="1535657"/>
              <a:ext cx="272430" cy="1729285"/>
              <a:chOff x="4572000" y="1628711"/>
              <a:chExt cx="272430" cy="1729285"/>
            </a:xfrm>
            <a:grpFill/>
          </p:grpSpPr>
          <p:sp>
            <p:nvSpPr>
              <p:cNvPr id="540" name="Cube 53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1" name="Cube 54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2" name="Cube 54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3" name="Cube 54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4" name="Cube 54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5" name="Cube 54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6" name="Cube 54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7" name="Cube 54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8" name="Cube 54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9" name="Cube 54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8" name="Group 517"/>
            <p:cNvGrpSpPr/>
            <p:nvPr/>
          </p:nvGrpSpPr>
          <p:grpSpPr>
            <a:xfrm>
              <a:off x="8115300" y="1535657"/>
              <a:ext cx="272430" cy="1729285"/>
              <a:chOff x="4572000" y="1628711"/>
              <a:chExt cx="272430" cy="1729285"/>
            </a:xfrm>
            <a:grpFill/>
          </p:grpSpPr>
          <p:sp>
            <p:nvSpPr>
              <p:cNvPr id="530" name="Cube 52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1" name="Cube 53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2" name="Cube 53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3" name="Cube 53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4" name="Cube 53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5" name="Cube 53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6" name="Cube 53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7" name="Cube 53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8" name="Cube 53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9" name="Cube 53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9" name="Group 518"/>
            <p:cNvGrpSpPr/>
            <p:nvPr/>
          </p:nvGrpSpPr>
          <p:grpSpPr>
            <a:xfrm>
              <a:off x="8343900" y="1535657"/>
              <a:ext cx="272430" cy="1729285"/>
              <a:chOff x="4572000" y="1628711"/>
              <a:chExt cx="272430" cy="1729285"/>
            </a:xfrm>
            <a:grpFill/>
          </p:grpSpPr>
          <p:sp>
            <p:nvSpPr>
              <p:cNvPr id="520" name="Cube 51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1" name="Cube 52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2" name="Cube 52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3" name="Cube 52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4" name="Cube 52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5" name="Cube 52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6" name="Cube 52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7" name="Cube 52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8" name="Cube 52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9" name="Cube 52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620" name="Group 619"/>
          <p:cNvGrpSpPr/>
          <p:nvPr/>
        </p:nvGrpSpPr>
        <p:grpSpPr>
          <a:xfrm>
            <a:off x="6172200" y="2531397"/>
            <a:ext cx="228600" cy="1502697"/>
            <a:chOff x="4299570" y="1568785"/>
            <a:chExt cx="272430" cy="1729285"/>
          </a:xfrm>
          <a:solidFill>
            <a:srgbClr val="0078AE"/>
          </a:solidFill>
        </p:grpSpPr>
        <p:sp>
          <p:nvSpPr>
            <p:cNvPr id="621" name="Cube 620"/>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2" name="Cube 621"/>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3" name="Cube 622"/>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4" name="Cube 623"/>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5" name="Cube 624"/>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6" name="Cube 625"/>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7" name="Cube 626"/>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8" name="Cube 627"/>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9" name="Cube 628"/>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0" name="Cube 629"/>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631" name="Cube 630"/>
          <p:cNvSpPr>
            <a:spLocks noChangeAspect="1"/>
          </p:cNvSpPr>
          <p:nvPr/>
        </p:nvSpPr>
        <p:spPr>
          <a:xfrm>
            <a:off x="8572500" y="2801856"/>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2" name="Cube 631"/>
          <p:cNvSpPr>
            <a:spLocks noChangeAspect="1"/>
          </p:cNvSpPr>
          <p:nvPr/>
        </p:nvSpPr>
        <p:spPr>
          <a:xfrm>
            <a:off x="8572500" y="30861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3" name="Cube 632"/>
          <p:cNvSpPr>
            <a:spLocks noChangeAspect="1"/>
          </p:cNvSpPr>
          <p:nvPr/>
        </p:nvSpPr>
        <p:spPr>
          <a:xfrm>
            <a:off x="8572500" y="3373356"/>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4" name="Cube 633"/>
          <p:cNvSpPr>
            <a:spLocks noChangeAspect="1"/>
          </p:cNvSpPr>
          <p:nvPr/>
        </p:nvSpPr>
        <p:spPr>
          <a:xfrm>
            <a:off x="8572500" y="36576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5" name="Cube 634"/>
          <p:cNvSpPr>
            <a:spLocks noChangeAspect="1"/>
          </p:cNvSpPr>
          <p:nvPr/>
        </p:nvSpPr>
        <p:spPr>
          <a:xfrm>
            <a:off x="8572500" y="3944856"/>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6" name="Cube 635"/>
          <p:cNvSpPr>
            <a:spLocks noChangeAspect="1"/>
          </p:cNvSpPr>
          <p:nvPr/>
        </p:nvSpPr>
        <p:spPr>
          <a:xfrm>
            <a:off x="8572500" y="4229100"/>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7" name="Cube 636"/>
          <p:cNvSpPr>
            <a:spLocks noChangeAspect="1"/>
          </p:cNvSpPr>
          <p:nvPr/>
        </p:nvSpPr>
        <p:spPr>
          <a:xfrm>
            <a:off x="8572500" y="4516356"/>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8" name="Cube 637"/>
          <p:cNvSpPr>
            <a:spLocks noChangeAspect="1"/>
          </p:cNvSpPr>
          <p:nvPr/>
        </p:nvSpPr>
        <p:spPr>
          <a:xfrm>
            <a:off x="8572500" y="4859256"/>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 name="Oval 1"/>
          <p:cNvSpPr/>
          <p:nvPr/>
        </p:nvSpPr>
        <p:spPr>
          <a:xfrm>
            <a:off x="8115300" y="2057400"/>
            <a:ext cx="1143000" cy="3200400"/>
          </a:xfrm>
          <a:prstGeom prst="ellipse">
            <a:avLst/>
          </a:prstGeom>
          <a:noFill/>
          <a:ln w="38100">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642" name="Straight Arrow Connector 641"/>
          <p:cNvCxnSpPr/>
          <p:nvPr/>
        </p:nvCxnSpPr>
        <p:spPr>
          <a:xfrm flipH="1">
            <a:off x="6858000" y="4114800"/>
            <a:ext cx="1257300" cy="342900"/>
          </a:xfrm>
          <a:prstGeom prst="straightConnector1">
            <a:avLst/>
          </a:prstGeom>
          <a:ln w="28575">
            <a:solidFill>
              <a:srgbClr val="E86D1F"/>
            </a:solidFill>
            <a:tailEnd type="arrow"/>
          </a:ln>
        </p:spPr>
        <p:style>
          <a:lnRef idx="1">
            <a:schemeClr val="accent5"/>
          </a:lnRef>
          <a:fillRef idx="0">
            <a:schemeClr val="accent5"/>
          </a:fillRef>
          <a:effectRef idx="0">
            <a:schemeClr val="accent5"/>
          </a:effectRef>
          <a:fontRef idx="minor">
            <a:schemeClr val="tx1"/>
          </a:fontRef>
        </p:style>
      </p:cxnSp>
      <p:grpSp>
        <p:nvGrpSpPr>
          <p:cNvPr id="645" name="Group 644"/>
          <p:cNvGrpSpPr/>
          <p:nvPr/>
        </p:nvGrpSpPr>
        <p:grpSpPr>
          <a:xfrm>
            <a:off x="6515100" y="4098003"/>
            <a:ext cx="228600" cy="1502697"/>
            <a:chOff x="4299570" y="1568785"/>
            <a:chExt cx="272430" cy="1729285"/>
          </a:xfrm>
          <a:solidFill>
            <a:schemeClr val="accent3">
              <a:lumMod val="60000"/>
              <a:lumOff val="40000"/>
            </a:schemeClr>
          </a:solidFill>
        </p:grpSpPr>
        <p:sp>
          <p:nvSpPr>
            <p:cNvPr id="646" name="Cube 645"/>
            <p:cNvSpPr/>
            <p:nvPr/>
          </p:nvSpPr>
          <p:spPr>
            <a:xfrm>
              <a:off x="4299570" y="3073135"/>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7" name="Cube 646"/>
            <p:cNvSpPr/>
            <p:nvPr/>
          </p:nvSpPr>
          <p:spPr>
            <a:xfrm>
              <a:off x="4299570" y="2904047"/>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8" name="Cube 647"/>
            <p:cNvSpPr/>
            <p:nvPr/>
          </p:nvSpPr>
          <p:spPr>
            <a:xfrm>
              <a:off x="4299570" y="2735885"/>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9" name="Cube 648"/>
            <p:cNvSpPr/>
            <p:nvPr/>
          </p:nvSpPr>
          <p:spPr>
            <a:xfrm>
              <a:off x="4299570" y="2568974"/>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0" name="Cube 649"/>
            <p:cNvSpPr/>
            <p:nvPr/>
          </p:nvSpPr>
          <p:spPr>
            <a:xfrm>
              <a:off x="4299570" y="2400300"/>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1" name="Cube 650"/>
            <p:cNvSpPr/>
            <p:nvPr/>
          </p:nvSpPr>
          <p:spPr>
            <a:xfrm>
              <a:off x="4299570" y="2235197"/>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2" name="Cube 651"/>
            <p:cNvSpPr/>
            <p:nvPr/>
          </p:nvSpPr>
          <p:spPr>
            <a:xfrm>
              <a:off x="4299570" y="206766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3" name="Cube 652"/>
            <p:cNvSpPr/>
            <p:nvPr/>
          </p:nvSpPr>
          <p:spPr>
            <a:xfrm>
              <a:off x="4299570" y="1902562"/>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4" name="Cube 653"/>
            <p:cNvSpPr/>
            <p:nvPr/>
          </p:nvSpPr>
          <p:spPr>
            <a:xfrm>
              <a:off x="4299570" y="1735696"/>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5" name="Cube 654"/>
            <p:cNvSpPr/>
            <p:nvPr/>
          </p:nvSpPr>
          <p:spPr>
            <a:xfrm>
              <a:off x="4299570" y="1568785"/>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656" name="Text Placeholder 2"/>
          <p:cNvSpPr txBox="1">
            <a:spLocks/>
          </p:cNvSpPr>
          <p:nvPr/>
        </p:nvSpPr>
        <p:spPr bwMode="auto">
          <a:xfrm>
            <a:off x="5257800" y="228600"/>
            <a:ext cx="20574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5 6 4</a:t>
            </a:r>
          </a:p>
          <a:p>
            <a:pPr marL="0" indent="0" algn="ctr">
              <a:buFont typeface="Wingdings" pitchFamily="2" charset="2"/>
              <a:buNone/>
            </a:pPr>
            <a:endParaRPr lang="en-US" sz="2800" u="sng" dirty="0">
              <a:solidFill>
                <a:schemeClr val="accent1"/>
              </a:solidFill>
              <a:latin typeface="Orly's Font 2" pitchFamily="66" charset="0"/>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nodeType="withEffect">
                                  <p:stCondLst>
                                    <p:cond delay="0"/>
                                  </p:stCondLst>
                                  <p:childTnLst>
                                    <p:set>
                                      <p:cBhvr>
                                        <p:cTn id="26" dur="1" fill="hold">
                                          <p:stCondLst>
                                            <p:cond delay="0"/>
                                          </p:stCondLst>
                                        </p:cTn>
                                        <p:tgtEl>
                                          <p:spTgt spid="126"/>
                                        </p:tgtEl>
                                        <p:attrNameLst>
                                          <p:attrName>style.visibility</p:attrName>
                                        </p:attrNameLst>
                                      </p:cBhvr>
                                      <p:to>
                                        <p:strVal val="visible"/>
                                      </p:to>
                                    </p:set>
                                    <p:animEffect transition="in" filter="fade">
                                      <p:cBhvr>
                                        <p:cTn id="27" dur="500"/>
                                        <p:tgtEl>
                                          <p:spTgt spid="126"/>
                                        </p:tgtEl>
                                      </p:cBhvr>
                                    </p:animEffect>
                                  </p:childTnLst>
                                </p:cTn>
                              </p:par>
                              <p:par>
                                <p:cTn id="28" presetID="10" presetClass="entr" presetSubtype="0" fill="hold" nodeType="withEffect">
                                  <p:stCondLst>
                                    <p:cond delay="0"/>
                                  </p:stCondLst>
                                  <p:childTnLst>
                                    <p:set>
                                      <p:cBhvr>
                                        <p:cTn id="29" dur="1" fill="hold">
                                          <p:stCondLst>
                                            <p:cond delay="0"/>
                                          </p:stCondLst>
                                        </p:cTn>
                                        <p:tgtEl>
                                          <p:spTgt spid="237"/>
                                        </p:tgtEl>
                                        <p:attrNameLst>
                                          <p:attrName>style.visibility</p:attrName>
                                        </p:attrNameLst>
                                      </p:cBhvr>
                                      <p:to>
                                        <p:strVal val="visible"/>
                                      </p:to>
                                    </p:set>
                                    <p:animEffect transition="in" filter="fade">
                                      <p:cBhvr>
                                        <p:cTn id="30" dur="500"/>
                                        <p:tgtEl>
                                          <p:spTgt spid="237"/>
                                        </p:tgtEl>
                                      </p:cBhvr>
                                    </p:animEffect>
                                  </p:childTnLst>
                                </p:cTn>
                              </p:par>
                              <p:par>
                                <p:cTn id="31" presetID="10" presetClass="entr" presetSubtype="0" fill="hold" nodeType="withEffect">
                                  <p:stCondLst>
                                    <p:cond delay="0"/>
                                  </p:stCondLst>
                                  <p:childTnLst>
                                    <p:set>
                                      <p:cBhvr>
                                        <p:cTn id="32" dur="1" fill="hold">
                                          <p:stCondLst>
                                            <p:cond delay="0"/>
                                          </p:stCondLst>
                                        </p:cTn>
                                        <p:tgtEl>
                                          <p:spTgt spid="348"/>
                                        </p:tgtEl>
                                        <p:attrNameLst>
                                          <p:attrName>style.visibility</p:attrName>
                                        </p:attrNameLst>
                                      </p:cBhvr>
                                      <p:to>
                                        <p:strVal val="visible"/>
                                      </p:to>
                                    </p:set>
                                    <p:animEffect transition="in" filter="fade">
                                      <p:cBhvr>
                                        <p:cTn id="33" dur="500"/>
                                        <p:tgtEl>
                                          <p:spTgt spid="348"/>
                                        </p:tgtEl>
                                      </p:cBhvr>
                                    </p:animEffect>
                                  </p:childTnLst>
                                </p:cTn>
                              </p:par>
                              <p:par>
                                <p:cTn id="34" presetID="10" presetClass="entr" presetSubtype="0" fill="hold" nodeType="withEffect">
                                  <p:stCondLst>
                                    <p:cond delay="0"/>
                                  </p:stCondLst>
                                  <p:childTnLst>
                                    <p:set>
                                      <p:cBhvr>
                                        <p:cTn id="35" dur="1" fill="hold">
                                          <p:stCondLst>
                                            <p:cond delay="0"/>
                                          </p:stCondLst>
                                        </p:cTn>
                                        <p:tgtEl>
                                          <p:spTgt spid="359"/>
                                        </p:tgtEl>
                                        <p:attrNameLst>
                                          <p:attrName>style.visibility</p:attrName>
                                        </p:attrNameLst>
                                      </p:cBhvr>
                                      <p:to>
                                        <p:strVal val="visible"/>
                                      </p:to>
                                    </p:set>
                                    <p:animEffect transition="in" filter="fade">
                                      <p:cBhvr>
                                        <p:cTn id="36" dur="500"/>
                                        <p:tgtEl>
                                          <p:spTgt spid="35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70"/>
                                        </p:tgtEl>
                                        <p:attrNameLst>
                                          <p:attrName>style.visibility</p:attrName>
                                        </p:attrNameLst>
                                      </p:cBhvr>
                                      <p:to>
                                        <p:strVal val="visible"/>
                                      </p:to>
                                    </p:set>
                                    <p:animEffect transition="in" filter="fade">
                                      <p:cBhvr>
                                        <p:cTn id="39" dur="500"/>
                                        <p:tgtEl>
                                          <p:spTgt spid="37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1"/>
                                        </p:tgtEl>
                                        <p:attrNameLst>
                                          <p:attrName>style.visibility</p:attrName>
                                        </p:attrNameLst>
                                      </p:cBhvr>
                                      <p:to>
                                        <p:strVal val="visible"/>
                                      </p:to>
                                    </p:set>
                                    <p:animEffect transition="in" filter="fade">
                                      <p:cBhvr>
                                        <p:cTn id="42" dur="500"/>
                                        <p:tgtEl>
                                          <p:spTgt spid="37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72"/>
                                        </p:tgtEl>
                                        <p:attrNameLst>
                                          <p:attrName>style.visibility</p:attrName>
                                        </p:attrNameLst>
                                      </p:cBhvr>
                                      <p:to>
                                        <p:strVal val="visible"/>
                                      </p:to>
                                    </p:set>
                                    <p:animEffect transition="in" filter="fade">
                                      <p:cBhvr>
                                        <p:cTn id="45" dur="500"/>
                                        <p:tgtEl>
                                          <p:spTgt spid="37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73"/>
                                        </p:tgtEl>
                                        <p:attrNameLst>
                                          <p:attrName>style.visibility</p:attrName>
                                        </p:attrNameLst>
                                      </p:cBhvr>
                                      <p:to>
                                        <p:strVal val="visible"/>
                                      </p:to>
                                    </p:set>
                                    <p:animEffect transition="in" filter="fade">
                                      <p:cBhvr>
                                        <p:cTn id="48" dur="500"/>
                                        <p:tgtEl>
                                          <p:spTgt spid="37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74"/>
                                        </p:tgtEl>
                                        <p:attrNameLst>
                                          <p:attrName>style.visibility</p:attrName>
                                        </p:attrNameLst>
                                      </p:cBhvr>
                                      <p:to>
                                        <p:strVal val="visible"/>
                                      </p:to>
                                    </p:set>
                                    <p:animEffect transition="in" filter="fade">
                                      <p:cBhvr>
                                        <p:cTn id="51" dur="500"/>
                                        <p:tgtEl>
                                          <p:spTgt spid="37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508"/>
                                        </p:tgtEl>
                                        <p:attrNameLst>
                                          <p:attrName>style.visibility</p:attrName>
                                        </p:attrNameLst>
                                      </p:cBhvr>
                                      <p:to>
                                        <p:strVal val="visible"/>
                                      </p:to>
                                    </p:set>
                                    <p:animEffect transition="in" filter="fade">
                                      <p:cBhvr>
                                        <p:cTn id="56" dur="500"/>
                                        <p:tgtEl>
                                          <p:spTgt spid="50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31"/>
                                        </p:tgtEl>
                                        <p:attrNameLst>
                                          <p:attrName>style.visibility</p:attrName>
                                        </p:attrNameLst>
                                      </p:cBhvr>
                                      <p:to>
                                        <p:strVal val="visible"/>
                                      </p:to>
                                    </p:set>
                                    <p:animEffect transition="in" filter="fade">
                                      <p:cBhvr>
                                        <p:cTn id="59" dur="500"/>
                                        <p:tgtEl>
                                          <p:spTgt spid="63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2"/>
                                        </p:tgtEl>
                                        <p:attrNameLst>
                                          <p:attrName>style.visibility</p:attrName>
                                        </p:attrNameLst>
                                      </p:cBhvr>
                                      <p:to>
                                        <p:strVal val="visible"/>
                                      </p:to>
                                    </p:set>
                                    <p:animEffect transition="in" filter="fade">
                                      <p:cBhvr>
                                        <p:cTn id="62" dur="500"/>
                                        <p:tgtEl>
                                          <p:spTgt spid="63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33"/>
                                        </p:tgtEl>
                                        <p:attrNameLst>
                                          <p:attrName>style.visibility</p:attrName>
                                        </p:attrNameLst>
                                      </p:cBhvr>
                                      <p:to>
                                        <p:strVal val="visible"/>
                                      </p:to>
                                    </p:set>
                                    <p:animEffect transition="in" filter="fade">
                                      <p:cBhvr>
                                        <p:cTn id="65" dur="500"/>
                                        <p:tgtEl>
                                          <p:spTgt spid="63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34"/>
                                        </p:tgtEl>
                                        <p:attrNameLst>
                                          <p:attrName>style.visibility</p:attrName>
                                        </p:attrNameLst>
                                      </p:cBhvr>
                                      <p:to>
                                        <p:strVal val="visible"/>
                                      </p:to>
                                    </p:set>
                                    <p:animEffect transition="in" filter="fade">
                                      <p:cBhvr>
                                        <p:cTn id="68" dur="500"/>
                                        <p:tgtEl>
                                          <p:spTgt spid="63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35"/>
                                        </p:tgtEl>
                                        <p:attrNameLst>
                                          <p:attrName>style.visibility</p:attrName>
                                        </p:attrNameLst>
                                      </p:cBhvr>
                                      <p:to>
                                        <p:strVal val="visible"/>
                                      </p:to>
                                    </p:set>
                                    <p:animEffect transition="in" filter="fade">
                                      <p:cBhvr>
                                        <p:cTn id="71" dur="500"/>
                                        <p:tgtEl>
                                          <p:spTgt spid="63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36"/>
                                        </p:tgtEl>
                                        <p:attrNameLst>
                                          <p:attrName>style.visibility</p:attrName>
                                        </p:attrNameLst>
                                      </p:cBhvr>
                                      <p:to>
                                        <p:strVal val="visible"/>
                                      </p:to>
                                    </p:set>
                                    <p:animEffect transition="in" filter="fade">
                                      <p:cBhvr>
                                        <p:cTn id="74" dur="500"/>
                                        <p:tgtEl>
                                          <p:spTgt spid="63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637"/>
                                        </p:tgtEl>
                                        <p:attrNameLst>
                                          <p:attrName>style.visibility</p:attrName>
                                        </p:attrNameLst>
                                      </p:cBhvr>
                                      <p:to>
                                        <p:strVal val="visible"/>
                                      </p:to>
                                    </p:set>
                                    <p:animEffect transition="in" filter="fade">
                                      <p:cBhvr>
                                        <p:cTn id="77" dur="500"/>
                                        <p:tgtEl>
                                          <p:spTgt spid="63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38"/>
                                        </p:tgtEl>
                                        <p:attrNameLst>
                                          <p:attrName>style.visibility</p:attrName>
                                        </p:attrNameLst>
                                      </p:cBhvr>
                                      <p:to>
                                        <p:strVal val="visible"/>
                                      </p:to>
                                    </p:set>
                                    <p:animEffect transition="in" filter="fade">
                                      <p:cBhvr>
                                        <p:cTn id="80" dur="500"/>
                                        <p:tgtEl>
                                          <p:spTgt spid="638"/>
                                        </p:tgtEl>
                                      </p:cBhvr>
                                    </p:animEffect>
                                  </p:childTnLst>
                                </p:cTn>
                              </p:par>
                              <p:par>
                                <p:cTn id="81" presetID="10" presetClass="entr" presetSubtype="0" fill="hold" nodeType="withEffect">
                                  <p:stCondLst>
                                    <p:cond delay="0"/>
                                  </p:stCondLst>
                                  <p:childTnLst>
                                    <p:set>
                                      <p:cBhvr>
                                        <p:cTn id="82" dur="1" fill="hold">
                                          <p:stCondLst>
                                            <p:cond delay="0"/>
                                          </p:stCondLst>
                                        </p:cTn>
                                        <p:tgtEl>
                                          <p:spTgt spid="375"/>
                                        </p:tgtEl>
                                        <p:attrNameLst>
                                          <p:attrName>style.visibility</p:attrName>
                                        </p:attrNameLst>
                                      </p:cBhvr>
                                      <p:to>
                                        <p:strVal val="visible"/>
                                      </p:to>
                                    </p:set>
                                    <p:animEffect transition="in" filter="fade">
                                      <p:cBhvr>
                                        <p:cTn id="83" dur="500"/>
                                        <p:tgtEl>
                                          <p:spTgt spid="375"/>
                                        </p:tgtEl>
                                      </p:cBhvr>
                                    </p:animEffect>
                                  </p:childTnLst>
                                </p:cTn>
                              </p:par>
                              <p:par>
                                <p:cTn id="84" presetID="10" presetClass="entr" presetSubtype="0" fill="hold" nodeType="withEffect">
                                  <p:stCondLst>
                                    <p:cond delay="0"/>
                                  </p:stCondLst>
                                  <p:childTnLst>
                                    <p:set>
                                      <p:cBhvr>
                                        <p:cTn id="85" dur="1" fill="hold">
                                          <p:stCondLst>
                                            <p:cond delay="0"/>
                                          </p:stCondLst>
                                        </p:cTn>
                                        <p:tgtEl>
                                          <p:spTgt spid="386"/>
                                        </p:tgtEl>
                                        <p:attrNameLst>
                                          <p:attrName>style.visibility</p:attrName>
                                        </p:attrNameLst>
                                      </p:cBhvr>
                                      <p:to>
                                        <p:strVal val="visible"/>
                                      </p:to>
                                    </p:set>
                                    <p:animEffect transition="in" filter="fade">
                                      <p:cBhvr>
                                        <p:cTn id="86" dur="500"/>
                                        <p:tgtEl>
                                          <p:spTgt spid="386"/>
                                        </p:tgtEl>
                                      </p:cBhvr>
                                    </p:animEffect>
                                  </p:childTnLst>
                                </p:cTn>
                              </p:par>
                              <p:par>
                                <p:cTn id="87" presetID="10" presetClass="entr" presetSubtype="0" fill="hold" nodeType="withEffect">
                                  <p:stCondLst>
                                    <p:cond delay="0"/>
                                  </p:stCondLst>
                                  <p:childTnLst>
                                    <p:set>
                                      <p:cBhvr>
                                        <p:cTn id="88" dur="1" fill="hold">
                                          <p:stCondLst>
                                            <p:cond delay="0"/>
                                          </p:stCondLst>
                                        </p:cTn>
                                        <p:tgtEl>
                                          <p:spTgt spid="620"/>
                                        </p:tgtEl>
                                        <p:attrNameLst>
                                          <p:attrName>style.visibility</p:attrName>
                                        </p:attrNameLst>
                                      </p:cBhvr>
                                      <p:to>
                                        <p:strVal val="visible"/>
                                      </p:to>
                                    </p:set>
                                    <p:animEffect transition="in" filter="fade">
                                      <p:cBhvr>
                                        <p:cTn id="89" dur="500"/>
                                        <p:tgtEl>
                                          <p:spTgt spid="620"/>
                                        </p:tgtEl>
                                      </p:cBhvr>
                                    </p:animEffect>
                                  </p:childTnLst>
                                </p:cTn>
                              </p:par>
                              <p:par>
                                <p:cTn id="90" presetID="10" presetClass="entr" presetSubtype="0" fill="hold" nodeType="withEffect">
                                  <p:stCondLst>
                                    <p:cond delay="0"/>
                                  </p:stCondLst>
                                  <p:childTnLst>
                                    <p:set>
                                      <p:cBhvr>
                                        <p:cTn id="91" dur="1" fill="hold">
                                          <p:stCondLst>
                                            <p:cond delay="0"/>
                                          </p:stCondLst>
                                        </p:cTn>
                                        <p:tgtEl>
                                          <p:spTgt spid="397"/>
                                        </p:tgtEl>
                                        <p:attrNameLst>
                                          <p:attrName>style.visibility</p:attrName>
                                        </p:attrNameLst>
                                      </p:cBhvr>
                                      <p:to>
                                        <p:strVal val="visible"/>
                                      </p:to>
                                    </p:set>
                                    <p:animEffect transition="in" filter="fade">
                                      <p:cBhvr>
                                        <p:cTn id="92" dur="500"/>
                                        <p:tgtEl>
                                          <p:spTgt spid="397"/>
                                        </p:tgtEl>
                                      </p:cBhvr>
                                    </p:animEffect>
                                  </p:childTnLst>
                                </p:cTn>
                              </p:par>
                              <p:par>
                                <p:cTn id="93" presetID="10" presetClass="entr" presetSubtype="0" fill="hold" nodeType="withEffect">
                                  <p:stCondLst>
                                    <p:cond delay="0"/>
                                  </p:stCondLst>
                                  <p:childTnLst>
                                    <p:set>
                                      <p:cBhvr>
                                        <p:cTn id="94" dur="1" fill="hold">
                                          <p:stCondLst>
                                            <p:cond delay="0"/>
                                          </p:stCondLst>
                                        </p:cTn>
                                        <p:tgtEl>
                                          <p:spTgt spid="509"/>
                                        </p:tgtEl>
                                        <p:attrNameLst>
                                          <p:attrName>style.visibility</p:attrName>
                                        </p:attrNameLst>
                                      </p:cBhvr>
                                      <p:to>
                                        <p:strVal val="visible"/>
                                      </p:to>
                                    </p:set>
                                    <p:animEffect transition="in" filter="fade">
                                      <p:cBhvr>
                                        <p:cTn id="95" dur="500"/>
                                        <p:tgtEl>
                                          <p:spTgt spid="509"/>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2"/>
                                        </p:tgtEl>
                                        <p:attrNameLst>
                                          <p:attrName>style.visibility</p:attrName>
                                        </p:attrNameLst>
                                      </p:cBhvr>
                                      <p:to>
                                        <p:strVal val="visible"/>
                                      </p:to>
                                    </p:set>
                                    <p:animEffect transition="in" filter="fade">
                                      <p:cBhvr>
                                        <p:cTn id="100" dur="500"/>
                                        <p:tgtEl>
                                          <p:spTgt spid="2"/>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642"/>
                                        </p:tgtEl>
                                        <p:attrNameLst>
                                          <p:attrName>style.visibility</p:attrName>
                                        </p:attrNameLst>
                                      </p:cBhvr>
                                      <p:to>
                                        <p:strVal val="visible"/>
                                      </p:to>
                                    </p:set>
                                    <p:animEffect transition="in" filter="fade">
                                      <p:cBhvr>
                                        <p:cTn id="105" dur="500"/>
                                        <p:tgtEl>
                                          <p:spTgt spid="642"/>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grpId="1" nodeType="clickEffect">
                                  <p:stCondLst>
                                    <p:cond delay="0"/>
                                  </p:stCondLst>
                                  <p:childTnLst>
                                    <p:animEffect transition="out" filter="fade">
                                      <p:cBhvr>
                                        <p:cTn id="109" dur="500"/>
                                        <p:tgtEl>
                                          <p:spTgt spid="374"/>
                                        </p:tgtEl>
                                      </p:cBhvr>
                                    </p:animEffect>
                                    <p:set>
                                      <p:cBhvr>
                                        <p:cTn id="110" dur="1" fill="hold">
                                          <p:stCondLst>
                                            <p:cond delay="499"/>
                                          </p:stCondLst>
                                        </p:cTn>
                                        <p:tgtEl>
                                          <p:spTgt spid="374"/>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508"/>
                                        </p:tgtEl>
                                      </p:cBhvr>
                                    </p:animEffect>
                                    <p:set>
                                      <p:cBhvr>
                                        <p:cTn id="113" dur="1" fill="hold">
                                          <p:stCondLst>
                                            <p:cond delay="499"/>
                                          </p:stCondLst>
                                        </p:cTn>
                                        <p:tgtEl>
                                          <p:spTgt spid="508"/>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631"/>
                                        </p:tgtEl>
                                      </p:cBhvr>
                                    </p:animEffect>
                                    <p:set>
                                      <p:cBhvr>
                                        <p:cTn id="116" dur="1" fill="hold">
                                          <p:stCondLst>
                                            <p:cond delay="499"/>
                                          </p:stCondLst>
                                        </p:cTn>
                                        <p:tgtEl>
                                          <p:spTgt spid="631"/>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632"/>
                                        </p:tgtEl>
                                      </p:cBhvr>
                                    </p:animEffect>
                                    <p:set>
                                      <p:cBhvr>
                                        <p:cTn id="119" dur="1" fill="hold">
                                          <p:stCondLst>
                                            <p:cond delay="499"/>
                                          </p:stCondLst>
                                        </p:cTn>
                                        <p:tgtEl>
                                          <p:spTgt spid="632"/>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500"/>
                                        <p:tgtEl>
                                          <p:spTgt spid="633"/>
                                        </p:tgtEl>
                                      </p:cBhvr>
                                    </p:animEffect>
                                    <p:set>
                                      <p:cBhvr>
                                        <p:cTn id="122" dur="1" fill="hold">
                                          <p:stCondLst>
                                            <p:cond delay="499"/>
                                          </p:stCondLst>
                                        </p:cTn>
                                        <p:tgtEl>
                                          <p:spTgt spid="633"/>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634"/>
                                        </p:tgtEl>
                                      </p:cBhvr>
                                    </p:animEffect>
                                    <p:set>
                                      <p:cBhvr>
                                        <p:cTn id="125" dur="1" fill="hold">
                                          <p:stCondLst>
                                            <p:cond delay="499"/>
                                          </p:stCondLst>
                                        </p:cTn>
                                        <p:tgtEl>
                                          <p:spTgt spid="634"/>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635"/>
                                        </p:tgtEl>
                                      </p:cBhvr>
                                    </p:animEffect>
                                    <p:set>
                                      <p:cBhvr>
                                        <p:cTn id="128" dur="1" fill="hold">
                                          <p:stCondLst>
                                            <p:cond delay="499"/>
                                          </p:stCondLst>
                                        </p:cTn>
                                        <p:tgtEl>
                                          <p:spTgt spid="635"/>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636"/>
                                        </p:tgtEl>
                                      </p:cBhvr>
                                    </p:animEffect>
                                    <p:set>
                                      <p:cBhvr>
                                        <p:cTn id="131" dur="1" fill="hold">
                                          <p:stCondLst>
                                            <p:cond delay="499"/>
                                          </p:stCondLst>
                                        </p:cTn>
                                        <p:tgtEl>
                                          <p:spTgt spid="636"/>
                                        </p:tgtEl>
                                        <p:attrNameLst>
                                          <p:attrName>style.visibility</p:attrName>
                                        </p:attrNameLst>
                                      </p:cBhvr>
                                      <p:to>
                                        <p:strVal val="hidden"/>
                                      </p:to>
                                    </p:set>
                                  </p:childTnLst>
                                </p:cTn>
                              </p:par>
                              <p:par>
                                <p:cTn id="132" presetID="10" presetClass="exit" presetSubtype="0" fill="hold" grpId="1" nodeType="withEffect">
                                  <p:stCondLst>
                                    <p:cond delay="0"/>
                                  </p:stCondLst>
                                  <p:childTnLst>
                                    <p:animEffect transition="out" filter="fade">
                                      <p:cBhvr>
                                        <p:cTn id="133" dur="500"/>
                                        <p:tgtEl>
                                          <p:spTgt spid="637"/>
                                        </p:tgtEl>
                                      </p:cBhvr>
                                    </p:animEffect>
                                    <p:set>
                                      <p:cBhvr>
                                        <p:cTn id="134" dur="1" fill="hold">
                                          <p:stCondLst>
                                            <p:cond delay="499"/>
                                          </p:stCondLst>
                                        </p:cTn>
                                        <p:tgtEl>
                                          <p:spTgt spid="637"/>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638"/>
                                        </p:tgtEl>
                                      </p:cBhvr>
                                    </p:animEffect>
                                    <p:set>
                                      <p:cBhvr>
                                        <p:cTn id="137" dur="1" fill="hold">
                                          <p:stCondLst>
                                            <p:cond delay="499"/>
                                          </p:stCondLst>
                                        </p:cTn>
                                        <p:tgtEl>
                                          <p:spTgt spid="638"/>
                                        </p:tgtEl>
                                        <p:attrNameLst>
                                          <p:attrName>style.visibility</p:attrName>
                                        </p:attrNameLst>
                                      </p:cBhvr>
                                      <p:to>
                                        <p:strVal val="hidden"/>
                                      </p:to>
                                    </p:set>
                                  </p:childTnLst>
                                </p:cTn>
                              </p:par>
                              <p:par>
                                <p:cTn id="138" presetID="10" presetClass="entr" presetSubtype="0" fill="hold" nodeType="withEffect">
                                  <p:stCondLst>
                                    <p:cond delay="0"/>
                                  </p:stCondLst>
                                  <p:childTnLst>
                                    <p:set>
                                      <p:cBhvr>
                                        <p:cTn id="139" dur="1" fill="hold">
                                          <p:stCondLst>
                                            <p:cond delay="0"/>
                                          </p:stCondLst>
                                        </p:cTn>
                                        <p:tgtEl>
                                          <p:spTgt spid="645"/>
                                        </p:tgtEl>
                                        <p:attrNameLst>
                                          <p:attrName>style.visibility</p:attrName>
                                        </p:attrNameLst>
                                      </p:cBhvr>
                                      <p:to>
                                        <p:strVal val="visible"/>
                                      </p:to>
                                    </p:set>
                                    <p:animEffect transition="in" filter="fade">
                                      <p:cBhvr>
                                        <p:cTn id="140" dur="500"/>
                                        <p:tgtEl>
                                          <p:spTgt spid="645"/>
                                        </p:tgtEl>
                                      </p:cBhvr>
                                    </p:animEffect>
                                  </p:childTnLst>
                                </p:cTn>
                              </p:par>
                              <p:par>
                                <p:cTn id="141" presetID="10" presetClass="exit" presetSubtype="0" fill="hold" grpId="1" nodeType="withEffect">
                                  <p:stCondLst>
                                    <p:cond delay="0"/>
                                  </p:stCondLst>
                                  <p:childTnLst>
                                    <p:animEffect transition="out" filter="fade">
                                      <p:cBhvr>
                                        <p:cTn id="142" dur="500"/>
                                        <p:tgtEl>
                                          <p:spTgt spid="2"/>
                                        </p:tgtEl>
                                      </p:cBhvr>
                                    </p:animEffect>
                                    <p:set>
                                      <p:cBhvr>
                                        <p:cTn id="143" dur="1" fill="hold">
                                          <p:stCondLst>
                                            <p:cond delay="499"/>
                                          </p:stCondLst>
                                        </p:cTn>
                                        <p:tgtEl>
                                          <p:spTgt spid="2"/>
                                        </p:tgtEl>
                                        <p:attrNameLst>
                                          <p:attrName>style.visibility</p:attrName>
                                        </p:attrNameLst>
                                      </p:cBhvr>
                                      <p:to>
                                        <p:strVal val="hidden"/>
                                      </p:to>
                                    </p:set>
                                  </p:childTnLst>
                                </p:cTn>
                              </p:par>
                              <p:par>
                                <p:cTn id="144" presetID="10" presetClass="exit" presetSubtype="0" fill="hold" nodeType="withEffect">
                                  <p:stCondLst>
                                    <p:cond delay="0"/>
                                  </p:stCondLst>
                                  <p:childTnLst>
                                    <p:animEffect transition="out" filter="fade">
                                      <p:cBhvr>
                                        <p:cTn id="145" dur="500"/>
                                        <p:tgtEl>
                                          <p:spTgt spid="642"/>
                                        </p:tgtEl>
                                      </p:cBhvr>
                                    </p:animEffect>
                                    <p:set>
                                      <p:cBhvr>
                                        <p:cTn id="146" dur="1" fill="hold">
                                          <p:stCondLst>
                                            <p:cond delay="499"/>
                                          </p:stCondLst>
                                        </p:cTn>
                                        <p:tgtEl>
                                          <p:spTgt spid="642"/>
                                        </p:tgtEl>
                                        <p:attrNameLst>
                                          <p:attrName>style.visibility</p:attrName>
                                        </p:attrNameLst>
                                      </p:cBhvr>
                                      <p:to>
                                        <p:strVal val="hidden"/>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iterate type="lt">
                                    <p:tmAbs val="80"/>
                                  </p:iterate>
                                  <p:childTnLst>
                                    <p:set>
                                      <p:cBhvr>
                                        <p:cTn id="15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iterate type="lt">
                                    <p:tmAbs val="80"/>
                                  </p:iterate>
                                  <p:childTnLst>
                                    <p:set>
                                      <p:cBhvr>
                                        <p:cTn id="154" dur="1" fill="hold">
                                          <p:stCondLst>
                                            <p:cond delay="0"/>
                                          </p:stCondLst>
                                        </p:cTn>
                                        <p:tgtEl>
                                          <p:spTgt spid="65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P spid="14" grpId="0" build="p"/>
      <p:bldP spid="370" grpId="0" animBg="1"/>
      <p:bldP spid="371" grpId="0" animBg="1"/>
      <p:bldP spid="372" grpId="0" animBg="1"/>
      <p:bldP spid="373" grpId="0" animBg="1"/>
      <p:bldP spid="374" grpId="0" animBg="1"/>
      <p:bldP spid="374" grpId="1" animBg="1"/>
      <p:bldP spid="508" grpId="0" animBg="1"/>
      <p:bldP spid="508" grpId="1" animBg="1"/>
      <p:bldP spid="631" grpId="0" animBg="1"/>
      <p:bldP spid="631" grpId="1" animBg="1"/>
      <p:bldP spid="632" grpId="0" animBg="1"/>
      <p:bldP spid="632" grpId="1" animBg="1"/>
      <p:bldP spid="633" grpId="0" animBg="1"/>
      <p:bldP spid="633" grpId="1" animBg="1"/>
      <p:bldP spid="634" grpId="0" animBg="1"/>
      <p:bldP spid="634" grpId="1" animBg="1"/>
      <p:bldP spid="635" grpId="0" animBg="1"/>
      <p:bldP spid="635" grpId="1" animBg="1"/>
      <p:bldP spid="636" grpId="0" animBg="1"/>
      <p:bldP spid="636" grpId="1" animBg="1"/>
      <p:bldP spid="637" grpId="0" animBg="1"/>
      <p:bldP spid="637" grpId="1" animBg="1"/>
      <p:bldP spid="638" grpId="0" animBg="1"/>
      <p:bldP spid="638" grpId="1" animBg="1"/>
      <p:bldP spid="2" grpId="0" animBg="1"/>
      <p:bldP spid="2" grpId="1" animBg="1"/>
      <p:bldP spid="65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bwMode="auto">
          <a:xfrm>
            <a:off x="2971800" y="228600"/>
            <a:ext cx="3200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467 + 256= ?</a:t>
            </a:r>
            <a:endParaRPr lang="en-US" sz="2800" dirty="0">
              <a:solidFill>
                <a:schemeClr val="accent1"/>
              </a:solidFill>
              <a:latin typeface="Orly's Font 2" pitchFamily="66" charset="0"/>
            </a:endParaRPr>
          </a:p>
        </p:txBody>
      </p:sp>
      <p:sp>
        <p:nvSpPr>
          <p:cNvPr id="6" name="Text Placeholder 2"/>
          <p:cNvSpPr txBox="1">
            <a:spLocks/>
          </p:cNvSpPr>
          <p:nvPr/>
        </p:nvSpPr>
        <p:spPr bwMode="auto">
          <a:xfrm>
            <a:off x="114300" y="2202966"/>
            <a:ext cx="20574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a:t>
            </a:r>
            <a:r>
              <a:rPr lang="en-US" sz="2800" dirty="0">
                <a:solidFill>
                  <a:schemeClr val="accent1"/>
                </a:solidFill>
                <a:latin typeface="Orly's Font 2" pitchFamily="66" charset="0"/>
              </a:rPr>
              <a:t>4</a:t>
            </a:r>
            <a:r>
              <a:rPr lang="en-US" sz="2800" dirty="0" smtClean="0">
                <a:solidFill>
                  <a:schemeClr val="accent1"/>
                </a:solidFill>
                <a:latin typeface="Orly's Font 2" pitchFamily="66" charset="0"/>
              </a:rPr>
              <a:t> 6 7 </a:t>
            </a:r>
          </a:p>
          <a:p>
            <a:pPr marL="0" indent="0" algn="ctr">
              <a:buFont typeface="Wingdings" pitchFamily="2" charset="2"/>
              <a:buNone/>
            </a:pPr>
            <a:r>
              <a:rPr lang="en-US" sz="2800" u="sng" dirty="0">
                <a:solidFill>
                  <a:schemeClr val="accent1"/>
                </a:solidFill>
                <a:latin typeface="Orly's Font 2" pitchFamily="66" charset="0"/>
              </a:rPr>
              <a:t>+</a:t>
            </a:r>
            <a:r>
              <a:rPr lang="en-US" sz="2800" u="sng" dirty="0" smtClean="0">
                <a:solidFill>
                  <a:schemeClr val="accent1"/>
                </a:solidFill>
                <a:latin typeface="Orly's Font 2" pitchFamily="66" charset="0"/>
              </a:rPr>
              <a:t> 2 </a:t>
            </a:r>
            <a:r>
              <a:rPr lang="en-US" sz="2800" u="sng" dirty="0">
                <a:solidFill>
                  <a:schemeClr val="accent1"/>
                </a:solidFill>
                <a:latin typeface="Orly's Font 2" pitchFamily="66" charset="0"/>
              </a:rPr>
              <a:t>5</a:t>
            </a:r>
            <a:r>
              <a:rPr lang="en-US" sz="2800" u="sng" dirty="0" smtClean="0">
                <a:solidFill>
                  <a:schemeClr val="accent1"/>
                </a:solidFill>
                <a:latin typeface="Orly's Font 2" pitchFamily="66" charset="0"/>
              </a:rPr>
              <a:t> 6</a:t>
            </a:r>
          </a:p>
        </p:txBody>
      </p:sp>
      <p:grpSp>
        <p:nvGrpSpPr>
          <p:cNvPr id="7" name="Group 6"/>
          <p:cNvGrpSpPr/>
          <p:nvPr/>
        </p:nvGrpSpPr>
        <p:grpSpPr>
          <a:xfrm>
            <a:off x="571500" y="1774365"/>
            <a:ext cx="1396949" cy="1840384"/>
            <a:chOff x="571500" y="1774365"/>
            <a:chExt cx="1396949" cy="1840384"/>
          </a:xfrm>
        </p:grpSpPr>
        <p:cxnSp>
          <p:nvCxnSpPr>
            <p:cNvPr id="8" name="Straight Connector 7"/>
            <p:cNvCxnSpPr/>
            <p:nvPr/>
          </p:nvCxnSpPr>
          <p:spPr>
            <a:xfrm>
              <a:off x="1143000" y="1828800"/>
              <a:ext cx="0" cy="1785949"/>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485900" y="1828800"/>
              <a:ext cx="0" cy="1785949"/>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571500" y="2226136"/>
              <a:ext cx="1371600" cy="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5800" y="1774365"/>
              <a:ext cx="417502" cy="523220"/>
            </a:xfrm>
            <a:prstGeom prst="rect">
              <a:avLst/>
            </a:prstGeom>
            <a:noFill/>
          </p:spPr>
          <p:txBody>
            <a:bodyPr wrap="none" rtlCol="0">
              <a:spAutoFit/>
            </a:bodyPr>
            <a:lstStyle/>
            <a:p>
              <a:r>
                <a:rPr lang="en-US" sz="2800" dirty="0" smtClean="0">
                  <a:solidFill>
                    <a:schemeClr val="accent5"/>
                  </a:solidFill>
                  <a:latin typeface="Orly's Font" pitchFamily="66" charset="0"/>
                  <a:ea typeface="Verdana" pitchFamily="34" charset="0"/>
                  <a:cs typeface="Verdana" pitchFamily="34" charset="0"/>
                </a:rPr>
                <a:t>H</a:t>
              </a:r>
            </a:p>
          </p:txBody>
        </p:sp>
        <p:sp>
          <p:nvSpPr>
            <p:cNvPr id="12" name="TextBox 11"/>
            <p:cNvSpPr txBox="1"/>
            <p:nvPr/>
          </p:nvSpPr>
          <p:spPr>
            <a:xfrm>
              <a:off x="1143000" y="1774365"/>
              <a:ext cx="447834" cy="523220"/>
            </a:xfrm>
            <a:prstGeom prst="rect">
              <a:avLst/>
            </a:prstGeom>
            <a:noFill/>
          </p:spPr>
          <p:txBody>
            <a:bodyPr wrap="none" rtlCol="0">
              <a:spAutoFit/>
            </a:bodyPr>
            <a:lstStyle/>
            <a:p>
              <a:r>
                <a:rPr lang="en-US" sz="2800" dirty="0" smtClean="0">
                  <a:solidFill>
                    <a:schemeClr val="accent5"/>
                  </a:solidFill>
                  <a:latin typeface="Orly's Font" pitchFamily="66" charset="0"/>
                  <a:ea typeface="Verdana" pitchFamily="34" charset="0"/>
                  <a:cs typeface="Verdana" pitchFamily="34" charset="0"/>
                </a:rPr>
                <a:t>T</a:t>
              </a:r>
            </a:p>
          </p:txBody>
        </p:sp>
        <p:sp>
          <p:nvSpPr>
            <p:cNvPr id="13" name="TextBox 12"/>
            <p:cNvSpPr txBox="1"/>
            <p:nvPr/>
          </p:nvSpPr>
          <p:spPr>
            <a:xfrm>
              <a:off x="1485900" y="1774365"/>
              <a:ext cx="482549" cy="523220"/>
            </a:xfrm>
            <a:prstGeom prst="rect">
              <a:avLst/>
            </a:prstGeom>
            <a:noFill/>
          </p:spPr>
          <p:txBody>
            <a:bodyPr wrap="none" rtlCol="0">
              <a:spAutoFit/>
            </a:bodyPr>
            <a:lstStyle/>
            <a:p>
              <a:r>
                <a:rPr lang="en-US" sz="2800" dirty="0" smtClean="0">
                  <a:solidFill>
                    <a:schemeClr val="accent5"/>
                  </a:solidFill>
                  <a:latin typeface="Orly's Font" pitchFamily="66" charset="0"/>
                  <a:ea typeface="Verdana" pitchFamily="34" charset="0"/>
                  <a:cs typeface="Verdana" pitchFamily="34" charset="0"/>
                </a:rPr>
                <a:t>O</a:t>
              </a:r>
            </a:p>
          </p:txBody>
        </p:sp>
      </p:grpSp>
      <p:sp>
        <p:nvSpPr>
          <p:cNvPr id="14" name="Text Placeholder 2"/>
          <p:cNvSpPr txBox="1">
            <a:spLocks/>
          </p:cNvSpPr>
          <p:nvPr/>
        </p:nvSpPr>
        <p:spPr bwMode="auto">
          <a:xfrm>
            <a:off x="114300" y="3188815"/>
            <a:ext cx="20574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7 2 1</a:t>
            </a:r>
          </a:p>
          <a:p>
            <a:pPr marL="0" indent="0" algn="ctr">
              <a:buFont typeface="Wingdings" pitchFamily="2" charset="2"/>
              <a:buNone/>
            </a:pPr>
            <a:endParaRPr lang="en-US" sz="2800" u="sng" dirty="0">
              <a:solidFill>
                <a:schemeClr val="accent1"/>
              </a:solidFill>
              <a:latin typeface="Orly's Font 2" pitchFamily="66" charset="0"/>
            </a:endParaRPr>
          </a:p>
        </p:txBody>
      </p:sp>
      <p:grpSp>
        <p:nvGrpSpPr>
          <p:cNvPr id="15" name="Group 14"/>
          <p:cNvGrpSpPr/>
          <p:nvPr/>
        </p:nvGrpSpPr>
        <p:grpSpPr>
          <a:xfrm>
            <a:off x="2743200" y="956597"/>
            <a:ext cx="1371600" cy="1346200"/>
            <a:chOff x="6286500" y="1535657"/>
            <a:chExt cx="2329830" cy="1729285"/>
          </a:xfrm>
        </p:grpSpPr>
        <p:grpSp>
          <p:nvGrpSpPr>
            <p:cNvPr id="16" name="Group 15"/>
            <p:cNvGrpSpPr/>
            <p:nvPr/>
          </p:nvGrpSpPr>
          <p:grpSpPr>
            <a:xfrm>
              <a:off x="6286500" y="1535657"/>
              <a:ext cx="272430" cy="1729285"/>
              <a:chOff x="4572000" y="1628711"/>
              <a:chExt cx="272430" cy="1729285"/>
            </a:xfrm>
          </p:grpSpPr>
          <p:sp>
            <p:nvSpPr>
              <p:cNvPr id="116" name="Cube 11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 name="Cube 11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 name="Cube 12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 name="Cube 12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 name="Cube 12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 name="Cube 12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 name="Cube 12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 name="Group 16"/>
            <p:cNvGrpSpPr/>
            <p:nvPr/>
          </p:nvGrpSpPr>
          <p:grpSpPr>
            <a:xfrm>
              <a:off x="6515100" y="1535657"/>
              <a:ext cx="272430" cy="1729285"/>
              <a:chOff x="4572000" y="1628711"/>
              <a:chExt cx="272430" cy="1729285"/>
            </a:xfrm>
          </p:grpSpPr>
          <p:sp>
            <p:nvSpPr>
              <p:cNvPr id="106" name="Cube 10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Cube 10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Cube 10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Cube 10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Cube 11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Cube 11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 name="Group 17"/>
            <p:cNvGrpSpPr/>
            <p:nvPr/>
          </p:nvGrpSpPr>
          <p:grpSpPr>
            <a:xfrm>
              <a:off x="6743700" y="1535657"/>
              <a:ext cx="272430" cy="1729285"/>
              <a:chOff x="4572000" y="1628711"/>
              <a:chExt cx="272430" cy="1729285"/>
            </a:xfrm>
          </p:grpSpPr>
          <p:sp>
            <p:nvSpPr>
              <p:cNvPr id="96" name="Cube 9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 name="Cube 9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Cube 9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 name="Cube 9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 name="Cube 10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 name="Cube 10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 name="Group 18"/>
            <p:cNvGrpSpPr/>
            <p:nvPr/>
          </p:nvGrpSpPr>
          <p:grpSpPr>
            <a:xfrm>
              <a:off x="6972300" y="1535657"/>
              <a:ext cx="272430" cy="1729285"/>
              <a:chOff x="4572000" y="1628711"/>
              <a:chExt cx="272430" cy="1729285"/>
            </a:xfrm>
          </p:grpSpPr>
          <p:sp>
            <p:nvSpPr>
              <p:cNvPr id="86" name="Cube 8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 name="Cube 8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be 8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 name="Cube 8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Cube 9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 name="Cube 9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 name="Cube 9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 name="Cube 9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 name="Cube 9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0" name="Group 19"/>
            <p:cNvGrpSpPr/>
            <p:nvPr/>
          </p:nvGrpSpPr>
          <p:grpSpPr>
            <a:xfrm>
              <a:off x="7200900" y="1535657"/>
              <a:ext cx="272430" cy="1729285"/>
              <a:chOff x="4572000" y="1628711"/>
              <a:chExt cx="272430" cy="1729285"/>
            </a:xfrm>
          </p:grpSpPr>
          <p:sp>
            <p:nvSpPr>
              <p:cNvPr id="76" name="Cube 7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 name="Cube 7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 name="Cube 7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Cube 7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 name="Cube 7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be 8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 name="Cube 8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Cube 8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Cube 8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 name="Group 20"/>
            <p:cNvGrpSpPr/>
            <p:nvPr/>
          </p:nvGrpSpPr>
          <p:grpSpPr>
            <a:xfrm>
              <a:off x="7429500" y="1535657"/>
              <a:ext cx="272430" cy="1729285"/>
              <a:chOff x="4572000" y="1628711"/>
              <a:chExt cx="272430" cy="1729285"/>
            </a:xfrm>
          </p:grpSpPr>
          <p:sp>
            <p:nvSpPr>
              <p:cNvPr id="66" name="Cube 6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Cube 6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 name="Cube 6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Cube 6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 name="Cube 6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 name="Cube 7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 name="Cube 7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 name="Cube 7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 name="Cube 7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 name="Cube 7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2" name="Group 21"/>
            <p:cNvGrpSpPr/>
            <p:nvPr/>
          </p:nvGrpSpPr>
          <p:grpSpPr>
            <a:xfrm>
              <a:off x="7658100" y="1535657"/>
              <a:ext cx="272430" cy="1729285"/>
              <a:chOff x="4572000" y="1628711"/>
              <a:chExt cx="272430" cy="1729285"/>
            </a:xfrm>
          </p:grpSpPr>
          <p:sp>
            <p:nvSpPr>
              <p:cNvPr id="56" name="Cube 5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Cube 5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Cube 5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Cube 5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Cube 5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Cube 6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Cube 6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 name="Cube 6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Cube 6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Cube 6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 name="Group 22"/>
            <p:cNvGrpSpPr/>
            <p:nvPr/>
          </p:nvGrpSpPr>
          <p:grpSpPr>
            <a:xfrm>
              <a:off x="7886700" y="1535657"/>
              <a:ext cx="272430" cy="1729285"/>
              <a:chOff x="4572000" y="1628711"/>
              <a:chExt cx="272430" cy="1729285"/>
            </a:xfrm>
          </p:grpSpPr>
          <p:sp>
            <p:nvSpPr>
              <p:cNvPr id="46" name="Cube 4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Cube 4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Cube 4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Cube 4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Cube 4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Cube 5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Cube 5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Cube 5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Cube 5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Cube 5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 name="Group 23"/>
            <p:cNvGrpSpPr/>
            <p:nvPr/>
          </p:nvGrpSpPr>
          <p:grpSpPr>
            <a:xfrm>
              <a:off x="8115300" y="1535657"/>
              <a:ext cx="272430" cy="1729285"/>
              <a:chOff x="4572000" y="1628711"/>
              <a:chExt cx="272430" cy="1729285"/>
            </a:xfrm>
          </p:grpSpPr>
          <p:sp>
            <p:nvSpPr>
              <p:cNvPr id="36" name="Cube 3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Cube 3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Cube 3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Cube 3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Cube 3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Cube 4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Cube 4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Cube 4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Cube 4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Cube 4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5" name="Group 24"/>
            <p:cNvGrpSpPr/>
            <p:nvPr/>
          </p:nvGrpSpPr>
          <p:grpSpPr>
            <a:xfrm>
              <a:off x="8343900" y="1535657"/>
              <a:ext cx="272430" cy="1729285"/>
              <a:chOff x="4572000" y="1628711"/>
              <a:chExt cx="272430" cy="1729285"/>
            </a:xfrm>
          </p:grpSpPr>
          <p:sp>
            <p:nvSpPr>
              <p:cNvPr id="26" name="Cube 2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Cube 2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Cube 2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Cube 2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Cube 2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Cube 3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Cube 3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Cube 3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Cube 3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Cube 3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26" name="Group 125"/>
          <p:cNvGrpSpPr/>
          <p:nvPr/>
        </p:nvGrpSpPr>
        <p:grpSpPr>
          <a:xfrm>
            <a:off x="4343400" y="956597"/>
            <a:ext cx="1371600" cy="1346200"/>
            <a:chOff x="6286500" y="1535657"/>
            <a:chExt cx="2329830" cy="1729285"/>
          </a:xfrm>
        </p:grpSpPr>
        <p:grpSp>
          <p:nvGrpSpPr>
            <p:cNvPr id="127" name="Group 126"/>
            <p:cNvGrpSpPr/>
            <p:nvPr/>
          </p:nvGrpSpPr>
          <p:grpSpPr>
            <a:xfrm>
              <a:off x="6286500" y="1535657"/>
              <a:ext cx="272430" cy="1729285"/>
              <a:chOff x="4572000" y="1628711"/>
              <a:chExt cx="272430" cy="1729285"/>
            </a:xfrm>
          </p:grpSpPr>
          <p:sp>
            <p:nvSpPr>
              <p:cNvPr id="227" name="Cube 22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Cube 22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9" name="Cube 22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0" name="Cube 22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1" name="Cube 23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2" name="Cube 23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3" name="Cube 23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4" name="Cube 23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5" name="Cube 23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6" name="Cube 23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 name="Group 127"/>
            <p:cNvGrpSpPr/>
            <p:nvPr/>
          </p:nvGrpSpPr>
          <p:grpSpPr>
            <a:xfrm>
              <a:off x="6515100" y="1535657"/>
              <a:ext cx="272430" cy="1729285"/>
              <a:chOff x="4572000" y="1628711"/>
              <a:chExt cx="272430" cy="1729285"/>
            </a:xfrm>
          </p:grpSpPr>
          <p:sp>
            <p:nvSpPr>
              <p:cNvPr id="217" name="Cube 21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 name="Cube 21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 name="Cube 21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Cube 21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 name="Cube 22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Cube 22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Cube 22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 name="Cube 22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 name="Cube 22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6" name="Cube 22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9" name="Group 128"/>
            <p:cNvGrpSpPr/>
            <p:nvPr/>
          </p:nvGrpSpPr>
          <p:grpSpPr>
            <a:xfrm>
              <a:off x="6743700" y="1535657"/>
              <a:ext cx="272430" cy="1729285"/>
              <a:chOff x="4572000" y="1628711"/>
              <a:chExt cx="272430" cy="1729285"/>
            </a:xfrm>
          </p:grpSpPr>
          <p:sp>
            <p:nvSpPr>
              <p:cNvPr id="207" name="Cube 20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 name="Cube 20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 name="Cube 20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Cube 20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 name="Cube 21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 name="Cube 21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Cube 21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 name="Cube 21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5" name="Cube 21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Cube 21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 name="Group 129"/>
            <p:cNvGrpSpPr/>
            <p:nvPr/>
          </p:nvGrpSpPr>
          <p:grpSpPr>
            <a:xfrm>
              <a:off x="6972300" y="1535657"/>
              <a:ext cx="272430" cy="1729285"/>
              <a:chOff x="4572000" y="1628711"/>
              <a:chExt cx="272430" cy="1729285"/>
            </a:xfrm>
          </p:grpSpPr>
          <p:sp>
            <p:nvSpPr>
              <p:cNvPr id="197" name="Cube 19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 name="Cube 19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 name="Cube 19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 name="Cube 19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 name="Cube 20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Cube 20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Cube 20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 name="Cube 20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 name="Cube 20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 name="Cube 20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1" name="Group 130"/>
            <p:cNvGrpSpPr/>
            <p:nvPr/>
          </p:nvGrpSpPr>
          <p:grpSpPr>
            <a:xfrm>
              <a:off x="7200900" y="1535657"/>
              <a:ext cx="272430" cy="1729285"/>
              <a:chOff x="4572000" y="1628711"/>
              <a:chExt cx="272430" cy="1729285"/>
            </a:xfrm>
          </p:grpSpPr>
          <p:sp>
            <p:nvSpPr>
              <p:cNvPr id="187" name="Cube 18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 name="Cube 18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 name="Cube 18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ube 18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 name="Cube 19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Cube 19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Cube 19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 name="Cube 19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 name="Cube 19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 name="Cube 19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2" name="Group 131"/>
            <p:cNvGrpSpPr/>
            <p:nvPr/>
          </p:nvGrpSpPr>
          <p:grpSpPr>
            <a:xfrm>
              <a:off x="7429500" y="1535657"/>
              <a:ext cx="272430" cy="1729285"/>
              <a:chOff x="4572000" y="1628711"/>
              <a:chExt cx="272430" cy="1729285"/>
            </a:xfrm>
          </p:grpSpPr>
          <p:sp>
            <p:nvSpPr>
              <p:cNvPr id="177" name="Cube 17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 name="Cube 17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 name="Cube 17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 name="Cube 17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 name="Cube 18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 name="Cube 18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ube 18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 name="Cube 18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 name="Cube 18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 name="Cube 18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3" name="Group 132"/>
            <p:cNvGrpSpPr/>
            <p:nvPr/>
          </p:nvGrpSpPr>
          <p:grpSpPr>
            <a:xfrm>
              <a:off x="7658100" y="1535657"/>
              <a:ext cx="272430" cy="1729285"/>
              <a:chOff x="4572000" y="1628711"/>
              <a:chExt cx="272430" cy="1729285"/>
            </a:xfrm>
          </p:grpSpPr>
          <p:sp>
            <p:nvSpPr>
              <p:cNvPr id="167" name="Cube 16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Cube 16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 name="Cube 16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 name="Cube 16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 name="Cube 17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 name="Cube 17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 name="Cube 17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 name="Cube 17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 name="Cube 17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 name="Cube 17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4" name="Group 133"/>
            <p:cNvGrpSpPr/>
            <p:nvPr/>
          </p:nvGrpSpPr>
          <p:grpSpPr>
            <a:xfrm>
              <a:off x="7886700" y="1535657"/>
              <a:ext cx="272430" cy="1729285"/>
              <a:chOff x="4572000" y="1628711"/>
              <a:chExt cx="272430" cy="1729285"/>
            </a:xfrm>
          </p:grpSpPr>
          <p:sp>
            <p:nvSpPr>
              <p:cNvPr id="157" name="Cube 15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Cube 15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 name="Cube 15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 name="Cube 15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 name="Cube 16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Cube 16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Cube 16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 name="Cube 16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 name="Cube 16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 name="Cube 16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5" name="Group 134"/>
            <p:cNvGrpSpPr/>
            <p:nvPr/>
          </p:nvGrpSpPr>
          <p:grpSpPr>
            <a:xfrm>
              <a:off x="8115300" y="1535657"/>
              <a:ext cx="272430" cy="1729285"/>
              <a:chOff x="4572000" y="1628711"/>
              <a:chExt cx="272430" cy="1729285"/>
            </a:xfrm>
          </p:grpSpPr>
          <p:sp>
            <p:nvSpPr>
              <p:cNvPr id="147" name="Cube 14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 name="Cube 14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 name="Cube 14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 name="Cube 14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 name="Cube 15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 name="Cube 15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 name="Cube 15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 name="Cube 15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 name="Cube 15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 name="Cube 15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 name="Group 135"/>
            <p:cNvGrpSpPr/>
            <p:nvPr/>
          </p:nvGrpSpPr>
          <p:grpSpPr>
            <a:xfrm>
              <a:off x="8343900" y="1535657"/>
              <a:ext cx="272430" cy="1729285"/>
              <a:chOff x="4572000" y="1628711"/>
              <a:chExt cx="272430" cy="1729285"/>
            </a:xfrm>
          </p:grpSpPr>
          <p:sp>
            <p:nvSpPr>
              <p:cNvPr id="137" name="Cube 13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 name="Cube 13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 name="Cube 14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 name="Cube 14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 name="Cube 14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 name="Cube 14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Cube 14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 name="Cube 14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37" name="Group 236"/>
          <p:cNvGrpSpPr/>
          <p:nvPr/>
        </p:nvGrpSpPr>
        <p:grpSpPr>
          <a:xfrm>
            <a:off x="2743200" y="2417097"/>
            <a:ext cx="1371600" cy="1346200"/>
            <a:chOff x="6286500" y="1535657"/>
            <a:chExt cx="2329830" cy="1729285"/>
          </a:xfrm>
        </p:grpSpPr>
        <p:grpSp>
          <p:nvGrpSpPr>
            <p:cNvPr id="238" name="Group 237"/>
            <p:cNvGrpSpPr/>
            <p:nvPr/>
          </p:nvGrpSpPr>
          <p:grpSpPr>
            <a:xfrm>
              <a:off x="6286500" y="1535657"/>
              <a:ext cx="272430" cy="1729285"/>
              <a:chOff x="4572000" y="1628711"/>
              <a:chExt cx="272430" cy="1729285"/>
            </a:xfrm>
          </p:grpSpPr>
          <p:sp>
            <p:nvSpPr>
              <p:cNvPr id="338" name="Cube 33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9" name="Cube 33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0" name="Cube 33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1" name="Cube 34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2" name="Cube 34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3" name="Cube 34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4" name="Cube 34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5" name="Cube 34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6" name="Cube 34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7" name="Cube 34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9" name="Group 238"/>
            <p:cNvGrpSpPr/>
            <p:nvPr/>
          </p:nvGrpSpPr>
          <p:grpSpPr>
            <a:xfrm>
              <a:off x="6515100" y="1535657"/>
              <a:ext cx="272430" cy="1729285"/>
              <a:chOff x="4572000" y="1628711"/>
              <a:chExt cx="272430" cy="1729285"/>
            </a:xfrm>
          </p:grpSpPr>
          <p:sp>
            <p:nvSpPr>
              <p:cNvPr id="328" name="Cube 32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9" name="Cube 32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0" name="Cube 32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1" name="Cube 33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Cube 33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ube 33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4" name="Cube 33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5" name="Cube 33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Cube 33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Cube 33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0" name="Group 239"/>
            <p:cNvGrpSpPr/>
            <p:nvPr/>
          </p:nvGrpSpPr>
          <p:grpSpPr>
            <a:xfrm>
              <a:off x="6743700" y="1535657"/>
              <a:ext cx="272430" cy="1729285"/>
              <a:chOff x="4572000" y="1628711"/>
              <a:chExt cx="272430" cy="1729285"/>
            </a:xfrm>
          </p:grpSpPr>
          <p:sp>
            <p:nvSpPr>
              <p:cNvPr id="318" name="Cube 31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9" name="Cube 31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0" name="Cube 31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ube 32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Cube 32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3" name="Cube 32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4" name="Cube 32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5" name="Cube 32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Cube 32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ube 32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1" name="Group 240"/>
            <p:cNvGrpSpPr/>
            <p:nvPr/>
          </p:nvGrpSpPr>
          <p:grpSpPr>
            <a:xfrm>
              <a:off x="6972300" y="1535657"/>
              <a:ext cx="272430" cy="1729285"/>
              <a:chOff x="4572000" y="1628711"/>
              <a:chExt cx="272430" cy="1729285"/>
            </a:xfrm>
          </p:grpSpPr>
          <p:sp>
            <p:nvSpPr>
              <p:cNvPr id="308" name="Cube 30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9" name="Cube 30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0" name="Cube 30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ube 31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2" name="Cube 31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3" name="Cube 31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4" name="Cube 31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5" name="Cube 31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Cube 31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Cube 31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2" name="Group 241"/>
            <p:cNvGrpSpPr/>
            <p:nvPr/>
          </p:nvGrpSpPr>
          <p:grpSpPr>
            <a:xfrm>
              <a:off x="7200900" y="1535657"/>
              <a:ext cx="272430" cy="1729285"/>
              <a:chOff x="4572000" y="1628711"/>
              <a:chExt cx="272430" cy="1729285"/>
            </a:xfrm>
          </p:grpSpPr>
          <p:sp>
            <p:nvSpPr>
              <p:cNvPr id="298" name="Cube 29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9" name="Cube 29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0" name="Cube 29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1" name="Cube 30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2" name="Cube 30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3" name="Cube 30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4" name="Cube 30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5" name="Cube 30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6" name="Cube 30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7" name="Cube 30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3" name="Group 242"/>
            <p:cNvGrpSpPr/>
            <p:nvPr/>
          </p:nvGrpSpPr>
          <p:grpSpPr>
            <a:xfrm>
              <a:off x="7429500" y="1535657"/>
              <a:ext cx="272430" cy="1729285"/>
              <a:chOff x="4572000" y="1628711"/>
              <a:chExt cx="272430" cy="1729285"/>
            </a:xfrm>
          </p:grpSpPr>
          <p:sp>
            <p:nvSpPr>
              <p:cNvPr id="288" name="Cube 28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9" name="Cube 28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0" name="Cube 28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1" name="Cube 29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2" name="Cube 29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3" name="Cube 29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4" name="Cube 29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5" name="Cube 29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6" name="Cube 29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7" name="Cube 29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4" name="Group 243"/>
            <p:cNvGrpSpPr/>
            <p:nvPr/>
          </p:nvGrpSpPr>
          <p:grpSpPr>
            <a:xfrm>
              <a:off x="7658100" y="1535657"/>
              <a:ext cx="272430" cy="1729285"/>
              <a:chOff x="4572000" y="1628711"/>
              <a:chExt cx="272430" cy="1729285"/>
            </a:xfrm>
          </p:grpSpPr>
          <p:sp>
            <p:nvSpPr>
              <p:cNvPr id="278" name="Cube 27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9" name="Cube 27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0" name="Cube 27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1" name="Cube 28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2" name="Cube 28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3" name="Cube 28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4" name="Cube 28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5" name="Cube 28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6" name="Cube 28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7" name="Cube 28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5" name="Group 244"/>
            <p:cNvGrpSpPr/>
            <p:nvPr/>
          </p:nvGrpSpPr>
          <p:grpSpPr>
            <a:xfrm>
              <a:off x="7886700" y="1535657"/>
              <a:ext cx="272430" cy="1729285"/>
              <a:chOff x="4572000" y="1628711"/>
              <a:chExt cx="272430" cy="1729285"/>
            </a:xfrm>
          </p:grpSpPr>
          <p:sp>
            <p:nvSpPr>
              <p:cNvPr id="268" name="Cube 26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9" name="Cube 26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0" name="Cube 26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1" name="Cube 27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2" name="Cube 27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3" name="Cube 27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4" name="Cube 27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5" name="Cube 27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6" name="Cube 27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7" name="Cube 27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6" name="Group 245"/>
            <p:cNvGrpSpPr/>
            <p:nvPr/>
          </p:nvGrpSpPr>
          <p:grpSpPr>
            <a:xfrm>
              <a:off x="8115300" y="1535657"/>
              <a:ext cx="272430" cy="1729285"/>
              <a:chOff x="4572000" y="1628711"/>
              <a:chExt cx="272430" cy="1729285"/>
            </a:xfrm>
          </p:grpSpPr>
          <p:sp>
            <p:nvSpPr>
              <p:cNvPr id="258" name="Cube 25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9" name="Cube 25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0" name="Cube 25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1" name="Cube 26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2" name="Cube 26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3" name="Cube 26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4" name="Cube 26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5" name="Cube 26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6" name="Cube 26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7" name="Cube 26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7" name="Group 246"/>
            <p:cNvGrpSpPr/>
            <p:nvPr/>
          </p:nvGrpSpPr>
          <p:grpSpPr>
            <a:xfrm>
              <a:off x="8343900" y="1535657"/>
              <a:ext cx="272430" cy="1729285"/>
              <a:chOff x="4572000" y="1628711"/>
              <a:chExt cx="272430" cy="1729285"/>
            </a:xfrm>
          </p:grpSpPr>
          <p:sp>
            <p:nvSpPr>
              <p:cNvPr id="248" name="Cube 24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9" name="Cube 24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0" name="Cube 24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1" name="Cube 25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2" name="Cube 25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3" name="Cube 25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4" name="Cube 25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5" name="Cube 25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6" name="Cube 25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7" name="Cube 25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348" name="Group 347"/>
          <p:cNvGrpSpPr/>
          <p:nvPr/>
        </p:nvGrpSpPr>
        <p:grpSpPr>
          <a:xfrm>
            <a:off x="6172200" y="897603"/>
            <a:ext cx="228600" cy="1502697"/>
            <a:chOff x="4299570" y="1568785"/>
            <a:chExt cx="272430" cy="1729285"/>
          </a:xfrm>
        </p:grpSpPr>
        <p:sp>
          <p:nvSpPr>
            <p:cNvPr id="349" name="Cube 348"/>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0" name="Cube 349"/>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1" name="Cube 350"/>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2" name="Cube 351"/>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3" name="Cube 352"/>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4" name="Cube 353"/>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5" name="Cube 354"/>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6" name="Cube 355"/>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7" name="Cube 356"/>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8" name="Cube 357"/>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9" name="Group 358"/>
          <p:cNvGrpSpPr/>
          <p:nvPr/>
        </p:nvGrpSpPr>
        <p:grpSpPr>
          <a:xfrm>
            <a:off x="6515100" y="897603"/>
            <a:ext cx="228600" cy="1502697"/>
            <a:chOff x="4299570" y="1568785"/>
            <a:chExt cx="272430" cy="1729285"/>
          </a:xfrm>
        </p:grpSpPr>
        <p:sp>
          <p:nvSpPr>
            <p:cNvPr id="360" name="Cube 359"/>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1" name="Cube 360"/>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2" name="Cube 361"/>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3" name="Cube 362"/>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4" name="Cube 363"/>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5" name="Cube 364"/>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6" name="Cube 365"/>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7" name="Cube 366"/>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8" name="Cube 367"/>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9" name="Cube 368"/>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370" name="Cube 369"/>
          <p:cNvSpPr>
            <a:spLocks noChangeAspect="1"/>
          </p:cNvSpPr>
          <p:nvPr/>
        </p:nvSpPr>
        <p:spPr>
          <a:xfrm>
            <a:off x="8572500" y="931197"/>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1" name="Cube 370"/>
          <p:cNvSpPr>
            <a:spLocks noChangeAspect="1"/>
          </p:cNvSpPr>
          <p:nvPr/>
        </p:nvSpPr>
        <p:spPr>
          <a:xfrm>
            <a:off x="8572500" y="1218453"/>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375" name="Group 374"/>
          <p:cNvGrpSpPr/>
          <p:nvPr/>
        </p:nvGrpSpPr>
        <p:grpSpPr>
          <a:xfrm>
            <a:off x="6515100" y="2628900"/>
            <a:ext cx="228600" cy="1502697"/>
            <a:chOff x="4299570" y="1568785"/>
            <a:chExt cx="272430" cy="1729285"/>
          </a:xfrm>
          <a:solidFill>
            <a:srgbClr val="0078AE"/>
          </a:solidFill>
        </p:grpSpPr>
        <p:sp>
          <p:nvSpPr>
            <p:cNvPr id="376" name="Cube 375"/>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7" name="Cube 376"/>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8" name="Cube 377"/>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9" name="Cube 378"/>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0" name="Cube 379"/>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1" name="Cube 380"/>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2" name="Cube 381"/>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3" name="Cube 382"/>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4" name="Cube 383"/>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5" name="Cube 384"/>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86" name="Group 385"/>
          <p:cNvGrpSpPr/>
          <p:nvPr/>
        </p:nvGrpSpPr>
        <p:grpSpPr>
          <a:xfrm>
            <a:off x="6858000" y="2628900"/>
            <a:ext cx="228600" cy="1502697"/>
            <a:chOff x="4299570" y="1568785"/>
            <a:chExt cx="272430" cy="1729285"/>
          </a:xfrm>
          <a:solidFill>
            <a:srgbClr val="0078AE"/>
          </a:solidFill>
        </p:grpSpPr>
        <p:sp>
          <p:nvSpPr>
            <p:cNvPr id="387" name="Cube 386"/>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8" name="Cube 387"/>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9" name="Cube 388"/>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0" name="Cube 389"/>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1" name="Cube 390"/>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2" name="Cube 391"/>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3" name="Cube 392"/>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4" name="Cube 393"/>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5" name="Cube 394"/>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6" name="Cube 395"/>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97" name="Group 396"/>
          <p:cNvGrpSpPr/>
          <p:nvPr/>
        </p:nvGrpSpPr>
        <p:grpSpPr>
          <a:xfrm>
            <a:off x="4343400" y="4000500"/>
            <a:ext cx="1371600" cy="1346200"/>
            <a:chOff x="6286500" y="1535657"/>
            <a:chExt cx="2329830" cy="1729285"/>
          </a:xfrm>
          <a:solidFill>
            <a:srgbClr val="0078AE"/>
          </a:solidFill>
        </p:grpSpPr>
        <p:grpSp>
          <p:nvGrpSpPr>
            <p:cNvPr id="398" name="Group 397"/>
            <p:cNvGrpSpPr/>
            <p:nvPr/>
          </p:nvGrpSpPr>
          <p:grpSpPr>
            <a:xfrm>
              <a:off x="6286500" y="1535657"/>
              <a:ext cx="272430" cy="1729285"/>
              <a:chOff x="4572000" y="1628711"/>
              <a:chExt cx="272430" cy="1729285"/>
            </a:xfrm>
            <a:grpFill/>
          </p:grpSpPr>
          <p:sp>
            <p:nvSpPr>
              <p:cNvPr id="498" name="Cube 49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9" name="Cube 49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0" name="Cube 49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1" name="Cube 50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2" name="Cube 50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3" name="Cube 50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4" name="Cube 50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5" name="Cube 50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6" name="Cube 50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7" name="Cube 50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99" name="Group 398"/>
            <p:cNvGrpSpPr/>
            <p:nvPr/>
          </p:nvGrpSpPr>
          <p:grpSpPr>
            <a:xfrm>
              <a:off x="6515100" y="1535657"/>
              <a:ext cx="272430" cy="1729285"/>
              <a:chOff x="4572000" y="1628711"/>
              <a:chExt cx="272430" cy="1729285"/>
            </a:xfrm>
            <a:grpFill/>
          </p:grpSpPr>
          <p:sp>
            <p:nvSpPr>
              <p:cNvPr id="488" name="Cube 48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9" name="Cube 48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0" name="Cube 48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1" name="Cube 49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2" name="Cube 49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3" name="Cube 49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4" name="Cube 49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5" name="Cube 49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6" name="Cube 49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7" name="Cube 49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0" name="Group 399"/>
            <p:cNvGrpSpPr/>
            <p:nvPr/>
          </p:nvGrpSpPr>
          <p:grpSpPr>
            <a:xfrm>
              <a:off x="6743700" y="1535657"/>
              <a:ext cx="272430" cy="1729285"/>
              <a:chOff x="4572000" y="1628711"/>
              <a:chExt cx="272430" cy="1729285"/>
            </a:xfrm>
            <a:grpFill/>
          </p:grpSpPr>
          <p:sp>
            <p:nvSpPr>
              <p:cNvPr id="478" name="Cube 47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9" name="Cube 47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0" name="Cube 47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1" name="Cube 48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2" name="Cube 48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3" name="Cube 48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4" name="Cube 48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5" name="Cube 48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6" name="Cube 48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7" name="Cube 48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1" name="Group 400"/>
            <p:cNvGrpSpPr/>
            <p:nvPr/>
          </p:nvGrpSpPr>
          <p:grpSpPr>
            <a:xfrm>
              <a:off x="6972300" y="1535657"/>
              <a:ext cx="272430" cy="1729285"/>
              <a:chOff x="4572000" y="1628711"/>
              <a:chExt cx="272430" cy="1729285"/>
            </a:xfrm>
            <a:grpFill/>
          </p:grpSpPr>
          <p:sp>
            <p:nvSpPr>
              <p:cNvPr id="468" name="Cube 46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9" name="Cube 46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0" name="Cube 46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1" name="Cube 47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2" name="Cube 47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3" name="Cube 47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4" name="Cube 47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5" name="Cube 47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6" name="Cube 47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7" name="Cube 47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2" name="Group 401"/>
            <p:cNvGrpSpPr/>
            <p:nvPr/>
          </p:nvGrpSpPr>
          <p:grpSpPr>
            <a:xfrm>
              <a:off x="7200900" y="1535657"/>
              <a:ext cx="272430" cy="1729285"/>
              <a:chOff x="4572000" y="1628711"/>
              <a:chExt cx="272430" cy="1729285"/>
            </a:xfrm>
            <a:grpFill/>
          </p:grpSpPr>
          <p:sp>
            <p:nvSpPr>
              <p:cNvPr id="458" name="Cube 45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9" name="Cube 45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0" name="Cube 45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1" name="Cube 46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2" name="Cube 46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3" name="Cube 46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4" name="Cube 46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5" name="Cube 46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6" name="Cube 46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7" name="Cube 46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3" name="Group 402"/>
            <p:cNvGrpSpPr/>
            <p:nvPr/>
          </p:nvGrpSpPr>
          <p:grpSpPr>
            <a:xfrm>
              <a:off x="7429500" y="1535657"/>
              <a:ext cx="272430" cy="1729285"/>
              <a:chOff x="4572000" y="1628711"/>
              <a:chExt cx="272430" cy="1729285"/>
            </a:xfrm>
            <a:grpFill/>
          </p:grpSpPr>
          <p:sp>
            <p:nvSpPr>
              <p:cNvPr id="448" name="Cube 44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9" name="Cube 44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0" name="Cube 44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1" name="Cube 45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2" name="Cube 45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3" name="Cube 45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4" name="Cube 45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5" name="Cube 45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6" name="Cube 45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7" name="Cube 45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4" name="Group 403"/>
            <p:cNvGrpSpPr/>
            <p:nvPr/>
          </p:nvGrpSpPr>
          <p:grpSpPr>
            <a:xfrm>
              <a:off x="7658100" y="1535657"/>
              <a:ext cx="272430" cy="1729285"/>
              <a:chOff x="4572000" y="1628711"/>
              <a:chExt cx="272430" cy="1729285"/>
            </a:xfrm>
            <a:grpFill/>
          </p:grpSpPr>
          <p:sp>
            <p:nvSpPr>
              <p:cNvPr id="438" name="Cube 43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9" name="Cube 43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0" name="Cube 43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1" name="Cube 44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2" name="Cube 44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3" name="Cube 44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4" name="Cube 44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5" name="Cube 44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6" name="Cube 44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7" name="Cube 44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5" name="Group 404"/>
            <p:cNvGrpSpPr/>
            <p:nvPr/>
          </p:nvGrpSpPr>
          <p:grpSpPr>
            <a:xfrm>
              <a:off x="7886700" y="1535657"/>
              <a:ext cx="272430" cy="1729285"/>
              <a:chOff x="4572000" y="1628711"/>
              <a:chExt cx="272430" cy="1729285"/>
            </a:xfrm>
            <a:grpFill/>
          </p:grpSpPr>
          <p:sp>
            <p:nvSpPr>
              <p:cNvPr id="428" name="Cube 42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9" name="Cube 42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0" name="Cube 42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1" name="Cube 43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2" name="Cube 43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3" name="Cube 43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4" name="Cube 43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5" name="Cube 43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6" name="Cube 43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7" name="Cube 43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6" name="Group 405"/>
            <p:cNvGrpSpPr/>
            <p:nvPr/>
          </p:nvGrpSpPr>
          <p:grpSpPr>
            <a:xfrm>
              <a:off x="8115300" y="1535657"/>
              <a:ext cx="272430" cy="1729285"/>
              <a:chOff x="4572000" y="1628711"/>
              <a:chExt cx="272430" cy="1729285"/>
            </a:xfrm>
            <a:grpFill/>
          </p:grpSpPr>
          <p:sp>
            <p:nvSpPr>
              <p:cNvPr id="418" name="Cube 41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9" name="Cube 41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0" name="Cube 41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1" name="Cube 42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2" name="Cube 42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3" name="Cube 42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4" name="Cube 42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5" name="Cube 42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6" name="Cube 42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7" name="Cube 42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7" name="Group 406"/>
            <p:cNvGrpSpPr/>
            <p:nvPr/>
          </p:nvGrpSpPr>
          <p:grpSpPr>
            <a:xfrm>
              <a:off x="8343900" y="1535657"/>
              <a:ext cx="272430" cy="1729285"/>
              <a:chOff x="4572000" y="1628711"/>
              <a:chExt cx="272430" cy="1729285"/>
            </a:xfrm>
            <a:grpFill/>
          </p:grpSpPr>
          <p:sp>
            <p:nvSpPr>
              <p:cNvPr id="408" name="Cube 407"/>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9" name="Cube 408"/>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0" name="Cube 409"/>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1" name="Cube 410"/>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2" name="Cube 411"/>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3" name="Cube 412"/>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4" name="Cube 413"/>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5" name="Cube 414"/>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6" name="Cube 415"/>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7" name="Cube 416"/>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508" name="Cube 507"/>
          <p:cNvSpPr>
            <a:spLocks noChangeAspect="1"/>
          </p:cNvSpPr>
          <p:nvPr/>
        </p:nvSpPr>
        <p:spPr>
          <a:xfrm>
            <a:off x="8572500" y="2860512"/>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509" name="Group 508"/>
          <p:cNvGrpSpPr/>
          <p:nvPr/>
        </p:nvGrpSpPr>
        <p:grpSpPr>
          <a:xfrm>
            <a:off x="2743200" y="4000500"/>
            <a:ext cx="1371600" cy="1346200"/>
            <a:chOff x="6286500" y="1535657"/>
            <a:chExt cx="2329830" cy="1729285"/>
          </a:xfrm>
          <a:solidFill>
            <a:srgbClr val="0078AE"/>
          </a:solidFill>
        </p:grpSpPr>
        <p:grpSp>
          <p:nvGrpSpPr>
            <p:cNvPr id="510" name="Group 509"/>
            <p:cNvGrpSpPr/>
            <p:nvPr/>
          </p:nvGrpSpPr>
          <p:grpSpPr>
            <a:xfrm>
              <a:off x="6286500" y="1535657"/>
              <a:ext cx="272430" cy="1729285"/>
              <a:chOff x="4572000" y="1628711"/>
              <a:chExt cx="272430" cy="1729285"/>
            </a:xfrm>
            <a:grpFill/>
          </p:grpSpPr>
          <p:sp>
            <p:nvSpPr>
              <p:cNvPr id="610" name="Cube 60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1" name="Cube 61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2" name="Cube 61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3" name="Cube 61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4" name="Cube 61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5" name="Cube 61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6" name="Cube 61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7" name="Cube 61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8" name="Cube 61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9" name="Cube 61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1" name="Group 510"/>
            <p:cNvGrpSpPr/>
            <p:nvPr/>
          </p:nvGrpSpPr>
          <p:grpSpPr>
            <a:xfrm>
              <a:off x="6515100" y="1535657"/>
              <a:ext cx="272430" cy="1729285"/>
              <a:chOff x="4572000" y="1628711"/>
              <a:chExt cx="272430" cy="1729285"/>
            </a:xfrm>
            <a:grpFill/>
          </p:grpSpPr>
          <p:sp>
            <p:nvSpPr>
              <p:cNvPr id="600" name="Cube 59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1" name="Cube 60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2" name="Cube 60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3" name="Cube 60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4" name="Cube 60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5" name="Cube 60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6" name="Cube 60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7" name="Cube 60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8" name="Cube 60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9" name="Cube 60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2" name="Group 511"/>
            <p:cNvGrpSpPr/>
            <p:nvPr/>
          </p:nvGrpSpPr>
          <p:grpSpPr>
            <a:xfrm>
              <a:off x="6743700" y="1535657"/>
              <a:ext cx="272430" cy="1729285"/>
              <a:chOff x="4572000" y="1628711"/>
              <a:chExt cx="272430" cy="1729285"/>
            </a:xfrm>
            <a:grpFill/>
          </p:grpSpPr>
          <p:sp>
            <p:nvSpPr>
              <p:cNvPr id="590" name="Cube 58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1" name="Cube 59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2" name="Cube 59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3" name="Cube 59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4" name="Cube 59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5" name="Cube 59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6" name="Cube 59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7" name="Cube 59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8" name="Cube 59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9" name="Cube 59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3" name="Group 512"/>
            <p:cNvGrpSpPr/>
            <p:nvPr/>
          </p:nvGrpSpPr>
          <p:grpSpPr>
            <a:xfrm>
              <a:off x="6972300" y="1535657"/>
              <a:ext cx="272430" cy="1729285"/>
              <a:chOff x="4572000" y="1628711"/>
              <a:chExt cx="272430" cy="1729285"/>
            </a:xfrm>
            <a:grpFill/>
          </p:grpSpPr>
          <p:sp>
            <p:nvSpPr>
              <p:cNvPr id="580" name="Cube 57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1" name="Cube 58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2" name="Cube 58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3" name="Cube 58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4" name="Cube 58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5" name="Cube 58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6" name="Cube 58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7" name="Cube 58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8" name="Cube 58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9" name="Cube 58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4" name="Group 513"/>
            <p:cNvGrpSpPr/>
            <p:nvPr/>
          </p:nvGrpSpPr>
          <p:grpSpPr>
            <a:xfrm>
              <a:off x="7200900" y="1535657"/>
              <a:ext cx="272430" cy="1729285"/>
              <a:chOff x="4572000" y="1628711"/>
              <a:chExt cx="272430" cy="1729285"/>
            </a:xfrm>
            <a:grpFill/>
          </p:grpSpPr>
          <p:sp>
            <p:nvSpPr>
              <p:cNvPr id="570" name="Cube 56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1" name="Cube 57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2" name="Cube 57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3" name="Cube 57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4" name="Cube 57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5" name="Cube 57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6" name="Cube 57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7" name="Cube 57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8" name="Cube 57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9" name="Cube 57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5" name="Group 514"/>
            <p:cNvGrpSpPr/>
            <p:nvPr/>
          </p:nvGrpSpPr>
          <p:grpSpPr>
            <a:xfrm>
              <a:off x="7429500" y="1535657"/>
              <a:ext cx="272430" cy="1729285"/>
              <a:chOff x="4572000" y="1628711"/>
              <a:chExt cx="272430" cy="1729285"/>
            </a:xfrm>
            <a:grpFill/>
          </p:grpSpPr>
          <p:sp>
            <p:nvSpPr>
              <p:cNvPr id="560" name="Cube 55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1" name="Cube 56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2" name="Cube 56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3" name="Cube 56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4" name="Cube 56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5" name="Cube 56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6" name="Cube 56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7" name="Cube 56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8" name="Cube 56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9" name="Cube 56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6" name="Group 515"/>
            <p:cNvGrpSpPr/>
            <p:nvPr/>
          </p:nvGrpSpPr>
          <p:grpSpPr>
            <a:xfrm>
              <a:off x="7658100" y="1535657"/>
              <a:ext cx="272430" cy="1729285"/>
              <a:chOff x="4572000" y="1628711"/>
              <a:chExt cx="272430" cy="1729285"/>
            </a:xfrm>
            <a:grpFill/>
          </p:grpSpPr>
          <p:sp>
            <p:nvSpPr>
              <p:cNvPr id="550" name="Cube 54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1" name="Cube 55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2" name="Cube 55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3" name="Cube 55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4" name="Cube 55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5" name="Cube 55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6" name="Cube 55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7" name="Cube 55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8" name="Cube 55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9" name="Cube 55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7" name="Group 516"/>
            <p:cNvGrpSpPr/>
            <p:nvPr/>
          </p:nvGrpSpPr>
          <p:grpSpPr>
            <a:xfrm>
              <a:off x="7886700" y="1535657"/>
              <a:ext cx="272430" cy="1729285"/>
              <a:chOff x="4572000" y="1628711"/>
              <a:chExt cx="272430" cy="1729285"/>
            </a:xfrm>
            <a:grpFill/>
          </p:grpSpPr>
          <p:sp>
            <p:nvSpPr>
              <p:cNvPr id="540" name="Cube 53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1" name="Cube 54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2" name="Cube 54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3" name="Cube 54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4" name="Cube 54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5" name="Cube 54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6" name="Cube 54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7" name="Cube 54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8" name="Cube 54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9" name="Cube 54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8" name="Group 517"/>
            <p:cNvGrpSpPr/>
            <p:nvPr/>
          </p:nvGrpSpPr>
          <p:grpSpPr>
            <a:xfrm>
              <a:off x="8115300" y="1535657"/>
              <a:ext cx="272430" cy="1729285"/>
              <a:chOff x="4572000" y="1628711"/>
              <a:chExt cx="272430" cy="1729285"/>
            </a:xfrm>
            <a:grpFill/>
          </p:grpSpPr>
          <p:sp>
            <p:nvSpPr>
              <p:cNvPr id="530" name="Cube 52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1" name="Cube 53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2" name="Cube 53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3" name="Cube 53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4" name="Cube 53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5" name="Cube 53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6" name="Cube 53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7" name="Cube 53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8" name="Cube 53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9" name="Cube 53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9" name="Group 518"/>
            <p:cNvGrpSpPr/>
            <p:nvPr/>
          </p:nvGrpSpPr>
          <p:grpSpPr>
            <a:xfrm>
              <a:off x="8343900" y="1535657"/>
              <a:ext cx="272430" cy="1729285"/>
              <a:chOff x="4572000" y="1628711"/>
              <a:chExt cx="272430" cy="1729285"/>
            </a:xfrm>
            <a:grpFill/>
          </p:grpSpPr>
          <p:sp>
            <p:nvSpPr>
              <p:cNvPr id="520" name="Cube 519"/>
              <p:cNvSpPr/>
              <p:nvPr/>
            </p:nvSpPr>
            <p:spPr>
              <a:xfrm>
                <a:off x="4572000" y="313306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1" name="Cube 520"/>
              <p:cNvSpPr/>
              <p:nvPr/>
            </p:nvSpPr>
            <p:spPr>
              <a:xfrm>
                <a:off x="4572000" y="296397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2" name="Cube 521"/>
              <p:cNvSpPr/>
              <p:nvPr/>
            </p:nvSpPr>
            <p:spPr>
              <a:xfrm>
                <a:off x="4572000" y="27958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3" name="Cube 522"/>
              <p:cNvSpPr/>
              <p:nvPr/>
            </p:nvSpPr>
            <p:spPr>
              <a:xfrm>
                <a:off x="4572000" y="26289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4" name="Cube 523"/>
              <p:cNvSpPr/>
              <p:nvPr/>
            </p:nvSpPr>
            <p:spPr>
              <a:xfrm>
                <a:off x="4572000" y="246022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5" name="Cube 524"/>
              <p:cNvSpPr/>
              <p:nvPr/>
            </p:nvSpPr>
            <p:spPr>
              <a:xfrm>
                <a:off x="4572000" y="229512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6" name="Cube 525"/>
              <p:cNvSpPr/>
              <p:nvPr/>
            </p:nvSpPr>
            <p:spPr>
              <a:xfrm>
                <a:off x="4572000" y="2127589"/>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7" name="Cube 526"/>
              <p:cNvSpPr/>
              <p:nvPr/>
            </p:nvSpPr>
            <p:spPr>
              <a:xfrm>
                <a:off x="4572000" y="1962488"/>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8" name="Cube 527"/>
              <p:cNvSpPr/>
              <p:nvPr/>
            </p:nvSpPr>
            <p:spPr>
              <a:xfrm>
                <a:off x="4572000" y="179562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9" name="Cube 528"/>
              <p:cNvSpPr/>
              <p:nvPr/>
            </p:nvSpPr>
            <p:spPr>
              <a:xfrm>
                <a:off x="4572000" y="1628711"/>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620" name="Group 619"/>
          <p:cNvGrpSpPr/>
          <p:nvPr/>
        </p:nvGrpSpPr>
        <p:grpSpPr>
          <a:xfrm>
            <a:off x="6172200" y="2628900"/>
            <a:ext cx="228600" cy="1502697"/>
            <a:chOff x="4299570" y="1568785"/>
            <a:chExt cx="272430" cy="1729285"/>
          </a:xfrm>
          <a:solidFill>
            <a:srgbClr val="0078AE"/>
          </a:solidFill>
        </p:grpSpPr>
        <p:sp>
          <p:nvSpPr>
            <p:cNvPr id="621" name="Cube 620"/>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2" name="Cube 621"/>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3" name="Cube 622"/>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4" name="Cube 623"/>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5" name="Cube 624"/>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6" name="Cube 625"/>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7" name="Cube 626"/>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8" name="Cube 627"/>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9" name="Cube 628"/>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0" name="Cube 629"/>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631" name="Cube 630"/>
          <p:cNvSpPr>
            <a:spLocks noChangeAspect="1"/>
          </p:cNvSpPr>
          <p:nvPr/>
        </p:nvSpPr>
        <p:spPr>
          <a:xfrm>
            <a:off x="8572500" y="3147768"/>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2" name="Cube 631"/>
          <p:cNvSpPr>
            <a:spLocks noChangeAspect="1"/>
          </p:cNvSpPr>
          <p:nvPr/>
        </p:nvSpPr>
        <p:spPr>
          <a:xfrm>
            <a:off x="8572500" y="3432012"/>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5" name="Text Placeholder 2"/>
          <p:cNvSpPr txBox="1">
            <a:spLocks/>
          </p:cNvSpPr>
          <p:nvPr/>
        </p:nvSpPr>
        <p:spPr bwMode="auto">
          <a:xfrm>
            <a:off x="5257800" y="228600"/>
            <a:ext cx="20574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721</a:t>
            </a:r>
          </a:p>
          <a:p>
            <a:pPr marL="0" indent="0" algn="ctr">
              <a:buFont typeface="Wingdings" pitchFamily="2" charset="2"/>
              <a:buNone/>
            </a:pPr>
            <a:endParaRPr lang="en-US" sz="2800" u="sng" dirty="0">
              <a:solidFill>
                <a:schemeClr val="accent1"/>
              </a:solidFill>
              <a:latin typeface="Orly's Font 2" pitchFamily="66" charset="0"/>
            </a:endParaRPr>
          </a:p>
        </p:txBody>
      </p:sp>
      <p:grpSp>
        <p:nvGrpSpPr>
          <p:cNvPr id="656" name="Group 655"/>
          <p:cNvGrpSpPr/>
          <p:nvPr/>
        </p:nvGrpSpPr>
        <p:grpSpPr>
          <a:xfrm>
            <a:off x="4343400" y="2400300"/>
            <a:ext cx="1371600" cy="1346200"/>
            <a:chOff x="6286500" y="1535657"/>
            <a:chExt cx="2329830" cy="1729285"/>
          </a:xfrm>
        </p:grpSpPr>
        <p:grpSp>
          <p:nvGrpSpPr>
            <p:cNvPr id="657" name="Group 656"/>
            <p:cNvGrpSpPr/>
            <p:nvPr/>
          </p:nvGrpSpPr>
          <p:grpSpPr>
            <a:xfrm>
              <a:off x="6286500" y="1535657"/>
              <a:ext cx="272430" cy="1729285"/>
              <a:chOff x="4572000" y="1628711"/>
              <a:chExt cx="272430" cy="1729285"/>
            </a:xfrm>
          </p:grpSpPr>
          <p:sp>
            <p:nvSpPr>
              <p:cNvPr id="757" name="Cube 75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8" name="Cube 75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9" name="Cube 75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0" name="Cube 75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1" name="Cube 76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2" name="Cube 76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3" name="Cube 76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4" name="Cube 76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5" name="Cube 76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6" name="Cube 76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58" name="Group 657"/>
            <p:cNvGrpSpPr/>
            <p:nvPr/>
          </p:nvGrpSpPr>
          <p:grpSpPr>
            <a:xfrm>
              <a:off x="6515100" y="1535657"/>
              <a:ext cx="272430" cy="1729285"/>
              <a:chOff x="4572000" y="1628711"/>
              <a:chExt cx="272430" cy="1729285"/>
            </a:xfrm>
          </p:grpSpPr>
          <p:sp>
            <p:nvSpPr>
              <p:cNvPr id="747" name="Cube 74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8" name="Cube 74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9" name="Cube 74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0" name="Cube 74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1" name="Cube 75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2" name="Cube 75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3" name="Cube 75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4" name="Cube 75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5" name="Cube 75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6" name="Cube 75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59" name="Group 658"/>
            <p:cNvGrpSpPr/>
            <p:nvPr/>
          </p:nvGrpSpPr>
          <p:grpSpPr>
            <a:xfrm>
              <a:off x="6743700" y="1535657"/>
              <a:ext cx="272430" cy="1729285"/>
              <a:chOff x="4572000" y="1628711"/>
              <a:chExt cx="272430" cy="1729285"/>
            </a:xfrm>
          </p:grpSpPr>
          <p:sp>
            <p:nvSpPr>
              <p:cNvPr id="737" name="Cube 73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8" name="Cube 73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9" name="Cube 73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0" name="Cube 73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1" name="Cube 74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2" name="Cube 74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3" name="Cube 74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4" name="Cube 74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5" name="Cube 74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6" name="Cube 74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60" name="Group 659"/>
            <p:cNvGrpSpPr/>
            <p:nvPr/>
          </p:nvGrpSpPr>
          <p:grpSpPr>
            <a:xfrm>
              <a:off x="6972300" y="1535657"/>
              <a:ext cx="272430" cy="1729285"/>
              <a:chOff x="4572000" y="1628711"/>
              <a:chExt cx="272430" cy="1729285"/>
            </a:xfrm>
          </p:grpSpPr>
          <p:sp>
            <p:nvSpPr>
              <p:cNvPr id="727" name="Cube 72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8" name="Cube 72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9" name="Cube 72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0" name="Cube 72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1" name="Cube 73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2" name="Cube 73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3" name="Cube 73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4" name="Cube 73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5" name="Cube 73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6" name="Cube 73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61" name="Group 660"/>
            <p:cNvGrpSpPr/>
            <p:nvPr/>
          </p:nvGrpSpPr>
          <p:grpSpPr>
            <a:xfrm>
              <a:off x="7200900" y="1535657"/>
              <a:ext cx="272430" cy="1729285"/>
              <a:chOff x="4572000" y="1628711"/>
              <a:chExt cx="272430" cy="1729285"/>
            </a:xfrm>
          </p:grpSpPr>
          <p:sp>
            <p:nvSpPr>
              <p:cNvPr id="717" name="Cube 71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8" name="Cube 71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9" name="Cube 71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0" name="Cube 71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1" name="Cube 72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2" name="Cube 72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3" name="Cube 72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4" name="Cube 72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5" name="Cube 72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6" name="Cube 72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62" name="Group 661"/>
            <p:cNvGrpSpPr/>
            <p:nvPr/>
          </p:nvGrpSpPr>
          <p:grpSpPr>
            <a:xfrm>
              <a:off x="7429500" y="1535657"/>
              <a:ext cx="272430" cy="1729285"/>
              <a:chOff x="4572000" y="1628711"/>
              <a:chExt cx="272430" cy="1729285"/>
            </a:xfrm>
          </p:grpSpPr>
          <p:sp>
            <p:nvSpPr>
              <p:cNvPr id="707" name="Cube 70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8" name="Cube 70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9" name="Cube 70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0" name="Cube 70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1" name="Cube 71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2" name="Cube 71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3" name="Cube 71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4" name="Cube 71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5" name="Cube 71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6" name="Cube 71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63" name="Group 662"/>
            <p:cNvGrpSpPr/>
            <p:nvPr/>
          </p:nvGrpSpPr>
          <p:grpSpPr>
            <a:xfrm>
              <a:off x="7658100" y="1535657"/>
              <a:ext cx="272430" cy="1729285"/>
              <a:chOff x="4572000" y="1628711"/>
              <a:chExt cx="272430" cy="1729285"/>
            </a:xfrm>
          </p:grpSpPr>
          <p:sp>
            <p:nvSpPr>
              <p:cNvPr id="697" name="Cube 69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8" name="Cube 69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9" name="Cube 69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0" name="Cube 69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1" name="Cube 70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2" name="Cube 70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3" name="Cube 70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4" name="Cube 70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5" name="Cube 70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6" name="Cube 70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64" name="Group 663"/>
            <p:cNvGrpSpPr/>
            <p:nvPr/>
          </p:nvGrpSpPr>
          <p:grpSpPr>
            <a:xfrm>
              <a:off x="7886700" y="1535657"/>
              <a:ext cx="272430" cy="1729285"/>
              <a:chOff x="4572000" y="1628711"/>
              <a:chExt cx="272430" cy="1729285"/>
            </a:xfrm>
          </p:grpSpPr>
          <p:sp>
            <p:nvSpPr>
              <p:cNvPr id="687" name="Cube 68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8" name="Cube 68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9" name="Cube 68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0" name="Cube 68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1" name="Cube 69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2" name="Cube 69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3" name="Cube 69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4" name="Cube 69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5" name="Cube 69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6" name="Cube 69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65" name="Group 664"/>
            <p:cNvGrpSpPr/>
            <p:nvPr/>
          </p:nvGrpSpPr>
          <p:grpSpPr>
            <a:xfrm>
              <a:off x="8115300" y="1535657"/>
              <a:ext cx="272430" cy="1729285"/>
              <a:chOff x="4572000" y="1628711"/>
              <a:chExt cx="272430" cy="1729285"/>
            </a:xfrm>
          </p:grpSpPr>
          <p:sp>
            <p:nvSpPr>
              <p:cNvPr id="677" name="Cube 67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8" name="Cube 67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9" name="Cube 67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0" name="Cube 67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1" name="Cube 68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2" name="Cube 68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3" name="Cube 68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4" name="Cube 68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5" name="Cube 68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6" name="Cube 68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66" name="Group 665"/>
            <p:cNvGrpSpPr/>
            <p:nvPr/>
          </p:nvGrpSpPr>
          <p:grpSpPr>
            <a:xfrm>
              <a:off x="8343900" y="1535657"/>
              <a:ext cx="272430" cy="1729285"/>
              <a:chOff x="4572000" y="1628711"/>
              <a:chExt cx="272430" cy="1729285"/>
            </a:xfrm>
          </p:grpSpPr>
          <p:sp>
            <p:nvSpPr>
              <p:cNvPr id="667" name="Cube 66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8" name="Cube 66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9" name="Cube 66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0" name="Cube 66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1" name="Cube 67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2" name="Cube 67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3" name="Cube 67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4" name="Cube 67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5" name="Cube 67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6" name="Cube 67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67" name="Group 766"/>
          <p:cNvGrpSpPr/>
          <p:nvPr/>
        </p:nvGrpSpPr>
        <p:grpSpPr>
          <a:xfrm>
            <a:off x="6858000" y="897603"/>
            <a:ext cx="228600" cy="1502697"/>
            <a:chOff x="4299570" y="1568785"/>
            <a:chExt cx="272430" cy="1729285"/>
          </a:xfrm>
        </p:grpSpPr>
        <p:sp>
          <p:nvSpPr>
            <p:cNvPr id="768" name="Cube 767"/>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9" name="Cube 768"/>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0" name="Cube 769"/>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1" name="Cube 770"/>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2" name="Cube 771"/>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3" name="Cube 772"/>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4" name="Cube 773"/>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5" name="Cube 774"/>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6" name="Cube 775"/>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7" name="Cube 776"/>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78" name="Group 777"/>
          <p:cNvGrpSpPr/>
          <p:nvPr/>
        </p:nvGrpSpPr>
        <p:grpSpPr>
          <a:xfrm>
            <a:off x="7200900" y="897603"/>
            <a:ext cx="228600" cy="1502697"/>
            <a:chOff x="4299570" y="1568785"/>
            <a:chExt cx="272430" cy="1729285"/>
          </a:xfrm>
        </p:grpSpPr>
        <p:sp>
          <p:nvSpPr>
            <p:cNvPr id="779" name="Cube 778"/>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0" name="Cube 779"/>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1" name="Cube 780"/>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2" name="Cube 781"/>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3" name="Cube 782"/>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4" name="Cube 783"/>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5" name="Cube 784"/>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6" name="Cube 785"/>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7" name="Cube 786"/>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8" name="Cube 787"/>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89" name="Group 788"/>
          <p:cNvGrpSpPr/>
          <p:nvPr/>
        </p:nvGrpSpPr>
        <p:grpSpPr>
          <a:xfrm>
            <a:off x="7543800" y="897603"/>
            <a:ext cx="228600" cy="1502697"/>
            <a:chOff x="4299570" y="1568785"/>
            <a:chExt cx="272430" cy="1729285"/>
          </a:xfrm>
        </p:grpSpPr>
        <p:sp>
          <p:nvSpPr>
            <p:cNvPr id="790" name="Cube 789"/>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1" name="Cube 790"/>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2" name="Cube 791"/>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3" name="Cube 792"/>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4" name="Cube 793"/>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5" name="Cube 794"/>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6" name="Cube 795"/>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7" name="Cube 796"/>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8" name="Cube 797"/>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9" name="Cube 798"/>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00" name="Group 799"/>
          <p:cNvGrpSpPr/>
          <p:nvPr/>
        </p:nvGrpSpPr>
        <p:grpSpPr>
          <a:xfrm>
            <a:off x="7886700" y="880806"/>
            <a:ext cx="228600" cy="1502697"/>
            <a:chOff x="4299570" y="1568785"/>
            <a:chExt cx="272430" cy="1729285"/>
          </a:xfrm>
        </p:grpSpPr>
        <p:sp>
          <p:nvSpPr>
            <p:cNvPr id="801" name="Cube 800"/>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2" name="Cube 801"/>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3" name="Cube 802"/>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4" name="Cube 803"/>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5" name="Cube 804"/>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6" name="Cube 805"/>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7" name="Cube 806"/>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8" name="Cube 807"/>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9" name="Cube 808"/>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0" name="Cube 809"/>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11" name="Group 810"/>
          <p:cNvGrpSpPr/>
          <p:nvPr/>
        </p:nvGrpSpPr>
        <p:grpSpPr>
          <a:xfrm>
            <a:off x="7200900" y="2628900"/>
            <a:ext cx="228600" cy="1502697"/>
            <a:chOff x="4299570" y="1568785"/>
            <a:chExt cx="272430" cy="1729285"/>
          </a:xfrm>
          <a:solidFill>
            <a:srgbClr val="0078AE"/>
          </a:solidFill>
        </p:grpSpPr>
        <p:sp>
          <p:nvSpPr>
            <p:cNvPr id="812" name="Cube 811"/>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3" name="Cube 812"/>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4" name="Cube 813"/>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5" name="Cube 814"/>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6" name="Cube 815"/>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7" name="Cube 816"/>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8" name="Cube 817"/>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9" name="Cube 818"/>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0" name="Cube 819"/>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1" name="Cube 820"/>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22" name="Group 821"/>
          <p:cNvGrpSpPr/>
          <p:nvPr/>
        </p:nvGrpSpPr>
        <p:grpSpPr>
          <a:xfrm>
            <a:off x="7543800" y="2628900"/>
            <a:ext cx="228600" cy="1502697"/>
            <a:chOff x="4299570" y="1568785"/>
            <a:chExt cx="272430" cy="1729285"/>
          </a:xfrm>
          <a:solidFill>
            <a:srgbClr val="0078AE"/>
          </a:solidFill>
        </p:grpSpPr>
        <p:sp>
          <p:nvSpPr>
            <p:cNvPr id="823" name="Cube 822"/>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4" name="Cube 823"/>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5" name="Cube 824"/>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6" name="Cube 825"/>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7" name="Cube 826"/>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8" name="Cube 827"/>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9" name="Cube 828"/>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0" name="Cube 829"/>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1" name="Cube 830"/>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2" name="Cube 831"/>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833" name="Cube 832"/>
          <p:cNvSpPr>
            <a:spLocks noChangeAspect="1"/>
          </p:cNvSpPr>
          <p:nvPr/>
        </p:nvSpPr>
        <p:spPr>
          <a:xfrm>
            <a:off x="8572500" y="3716256"/>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4" name="Cube 833"/>
          <p:cNvSpPr>
            <a:spLocks noChangeAspect="1"/>
          </p:cNvSpPr>
          <p:nvPr/>
        </p:nvSpPr>
        <p:spPr>
          <a:xfrm>
            <a:off x="8572500" y="4003512"/>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5" name="Cube 834"/>
          <p:cNvSpPr>
            <a:spLocks noChangeAspect="1"/>
          </p:cNvSpPr>
          <p:nvPr/>
        </p:nvSpPr>
        <p:spPr>
          <a:xfrm>
            <a:off x="8572500" y="4287756"/>
            <a:ext cx="225510" cy="169944"/>
          </a:xfrm>
          <a:prstGeom prst="cube">
            <a:avLst/>
          </a:prstGeom>
          <a:solidFill>
            <a:srgbClr val="0078AE"/>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6" name="Cube 835"/>
          <p:cNvSpPr>
            <a:spLocks noChangeAspect="1"/>
          </p:cNvSpPr>
          <p:nvPr/>
        </p:nvSpPr>
        <p:spPr>
          <a:xfrm>
            <a:off x="8572500" y="14859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7" name="Cube 836"/>
          <p:cNvSpPr>
            <a:spLocks noChangeAspect="1"/>
          </p:cNvSpPr>
          <p:nvPr/>
        </p:nvSpPr>
        <p:spPr>
          <a:xfrm>
            <a:off x="8572500" y="1773156"/>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8" name="Cube 837"/>
          <p:cNvSpPr>
            <a:spLocks noChangeAspect="1"/>
          </p:cNvSpPr>
          <p:nvPr/>
        </p:nvSpPr>
        <p:spPr>
          <a:xfrm>
            <a:off x="8572500" y="20574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9" name="Cube 838"/>
          <p:cNvSpPr>
            <a:spLocks noChangeAspect="1"/>
          </p:cNvSpPr>
          <p:nvPr/>
        </p:nvSpPr>
        <p:spPr>
          <a:xfrm>
            <a:off x="8572500" y="2344656"/>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0" name="Cube 839"/>
          <p:cNvSpPr>
            <a:spLocks noChangeAspect="1"/>
          </p:cNvSpPr>
          <p:nvPr/>
        </p:nvSpPr>
        <p:spPr>
          <a:xfrm>
            <a:off x="8572500" y="26289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643" name="Straight Arrow Connector 642"/>
          <p:cNvCxnSpPr/>
          <p:nvPr/>
        </p:nvCxnSpPr>
        <p:spPr>
          <a:xfrm flipH="1">
            <a:off x="7832031" y="3543300"/>
            <a:ext cx="571500" cy="0"/>
          </a:xfrm>
          <a:prstGeom prst="straightConnector1">
            <a:avLst/>
          </a:prstGeom>
          <a:ln w="28575">
            <a:solidFill>
              <a:srgbClr val="E86D1F"/>
            </a:solidFill>
            <a:tailEnd type="arrow"/>
          </a:ln>
        </p:spPr>
        <p:style>
          <a:lnRef idx="1">
            <a:schemeClr val="accent5"/>
          </a:lnRef>
          <a:fillRef idx="0">
            <a:schemeClr val="accent5"/>
          </a:fillRef>
          <a:effectRef idx="0">
            <a:schemeClr val="accent5"/>
          </a:effectRef>
          <a:fontRef idx="minor">
            <a:schemeClr val="tx1"/>
          </a:fontRef>
        </p:style>
      </p:cxnSp>
      <p:sp>
        <p:nvSpPr>
          <p:cNvPr id="639" name="Oval 638"/>
          <p:cNvSpPr/>
          <p:nvPr/>
        </p:nvSpPr>
        <p:spPr>
          <a:xfrm>
            <a:off x="8115300" y="1714500"/>
            <a:ext cx="1143000" cy="2857500"/>
          </a:xfrm>
          <a:prstGeom prst="ellipse">
            <a:avLst/>
          </a:prstGeom>
          <a:noFill/>
          <a:ln w="38100">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841" name="Group 840"/>
          <p:cNvGrpSpPr/>
          <p:nvPr/>
        </p:nvGrpSpPr>
        <p:grpSpPr>
          <a:xfrm>
            <a:off x="7886700" y="2628900"/>
            <a:ext cx="228600" cy="1502697"/>
            <a:chOff x="4299570" y="1568785"/>
            <a:chExt cx="272430" cy="1729285"/>
          </a:xfrm>
          <a:solidFill>
            <a:schemeClr val="accent3">
              <a:lumMod val="60000"/>
              <a:lumOff val="40000"/>
            </a:schemeClr>
          </a:solidFill>
        </p:grpSpPr>
        <p:sp>
          <p:nvSpPr>
            <p:cNvPr id="842" name="Cube 841"/>
            <p:cNvSpPr/>
            <p:nvPr/>
          </p:nvSpPr>
          <p:spPr>
            <a:xfrm>
              <a:off x="4299570" y="3073135"/>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3" name="Cube 842"/>
            <p:cNvSpPr/>
            <p:nvPr/>
          </p:nvSpPr>
          <p:spPr>
            <a:xfrm>
              <a:off x="4299570" y="2904047"/>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4" name="Cube 843"/>
            <p:cNvSpPr/>
            <p:nvPr/>
          </p:nvSpPr>
          <p:spPr>
            <a:xfrm>
              <a:off x="4299570" y="2735885"/>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5" name="Cube 844"/>
            <p:cNvSpPr/>
            <p:nvPr/>
          </p:nvSpPr>
          <p:spPr>
            <a:xfrm>
              <a:off x="4299570" y="2568974"/>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6" name="Cube 845"/>
            <p:cNvSpPr/>
            <p:nvPr/>
          </p:nvSpPr>
          <p:spPr>
            <a:xfrm>
              <a:off x="4299570" y="2400300"/>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7" name="Cube 846"/>
            <p:cNvSpPr/>
            <p:nvPr/>
          </p:nvSpPr>
          <p:spPr>
            <a:xfrm>
              <a:off x="4299570" y="2235197"/>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8" name="Cube 847"/>
            <p:cNvSpPr/>
            <p:nvPr/>
          </p:nvSpPr>
          <p:spPr>
            <a:xfrm>
              <a:off x="4299570" y="206766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9" name="Cube 848"/>
            <p:cNvSpPr/>
            <p:nvPr/>
          </p:nvSpPr>
          <p:spPr>
            <a:xfrm>
              <a:off x="4299570" y="1902562"/>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0" name="Cube 849"/>
            <p:cNvSpPr/>
            <p:nvPr/>
          </p:nvSpPr>
          <p:spPr>
            <a:xfrm>
              <a:off x="4299570" y="1735696"/>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1" name="Cube 850"/>
            <p:cNvSpPr/>
            <p:nvPr/>
          </p:nvSpPr>
          <p:spPr>
            <a:xfrm>
              <a:off x="4299570" y="1568785"/>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852" name="Oval 851"/>
          <p:cNvSpPr/>
          <p:nvPr/>
        </p:nvSpPr>
        <p:spPr>
          <a:xfrm>
            <a:off x="6400800" y="685800"/>
            <a:ext cx="2057400" cy="3771900"/>
          </a:xfrm>
          <a:prstGeom prst="ellipse">
            <a:avLst/>
          </a:prstGeom>
          <a:noFill/>
          <a:ln w="38100">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856" name="Group 855"/>
          <p:cNvGrpSpPr/>
          <p:nvPr/>
        </p:nvGrpSpPr>
        <p:grpSpPr>
          <a:xfrm>
            <a:off x="1143000" y="4000500"/>
            <a:ext cx="1371600" cy="1346200"/>
            <a:chOff x="6286500" y="1535657"/>
            <a:chExt cx="2329830" cy="1729285"/>
          </a:xfrm>
          <a:solidFill>
            <a:srgbClr val="F1A779"/>
          </a:solidFill>
        </p:grpSpPr>
        <p:grpSp>
          <p:nvGrpSpPr>
            <p:cNvPr id="857" name="Group 856"/>
            <p:cNvGrpSpPr/>
            <p:nvPr/>
          </p:nvGrpSpPr>
          <p:grpSpPr>
            <a:xfrm>
              <a:off x="6286500" y="1535657"/>
              <a:ext cx="272430" cy="1729285"/>
              <a:chOff x="4572000" y="1628711"/>
              <a:chExt cx="272430" cy="1729285"/>
            </a:xfrm>
            <a:grpFill/>
          </p:grpSpPr>
          <p:sp>
            <p:nvSpPr>
              <p:cNvPr id="957" name="Cube 956"/>
              <p:cNvSpPr/>
              <p:nvPr/>
            </p:nvSpPr>
            <p:spPr>
              <a:xfrm>
                <a:off x="4572000" y="313306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8" name="Cube 957"/>
              <p:cNvSpPr/>
              <p:nvPr/>
            </p:nvSpPr>
            <p:spPr>
              <a:xfrm>
                <a:off x="4572000" y="296397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9" name="Cube 958"/>
              <p:cNvSpPr/>
              <p:nvPr/>
            </p:nvSpPr>
            <p:spPr>
              <a:xfrm>
                <a:off x="4572000" y="27958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0" name="Cube 959"/>
              <p:cNvSpPr/>
              <p:nvPr/>
            </p:nvSpPr>
            <p:spPr>
              <a:xfrm>
                <a:off x="4572000" y="2628900"/>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1" name="Cube 960"/>
              <p:cNvSpPr/>
              <p:nvPr/>
            </p:nvSpPr>
            <p:spPr>
              <a:xfrm>
                <a:off x="4572000" y="2460226"/>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2" name="Cube 961"/>
              <p:cNvSpPr/>
              <p:nvPr/>
            </p:nvSpPr>
            <p:spPr>
              <a:xfrm>
                <a:off x="4572000" y="229512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3" name="Cube 962"/>
              <p:cNvSpPr/>
              <p:nvPr/>
            </p:nvSpPr>
            <p:spPr>
              <a:xfrm>
                <a:off x="4572000" y="2127589"/>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4" name="Cube 963"/>
              <p:cNvSpPr/>
              <p:nvPr/>
            </p:nvSpPr>
            <p:spPr>
              <a:xfrm>
                <a:off x="4572000" y="1962488"/>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5" name="Cube 964"/>
              <p:cNvSpPr/>
              <p:nvPr/>
            </p:nvSpPr>
            <p:spPr>
              <a:xfrm>
                <a:off x="4572000" y="1795622"/>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6" name="Cube 965"/>
              <p:cNvSpPr/>
              <p:nvPr/>
            </p:nvSpPr>
            <p:spPr>
              <a:xfrm>
                <a:off x="4572000" y="16287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58" name="Group 857"/>
            <p:cNvGrpSpPr/>
            <p:nvPr/>
          </p:nvGrpSpPr>
          <p:grpSpPr>
            <a:xfrm>
              <a:off x="6515100" y="1535657"/>
              <a:ext cx="272430" cy="1729285"/>
              <a:chOff x="4572000" y="1628711"/>
              <a:chExt cx="272430" cy="1729285"/>
            </a:xfrm>
            <a:grpFill/>
          </p:grpSpPr>
          <p:sp>
            <p:nvSpPr>
              <p:cNvPr id="947" name="Cube 946"/>
              <p:cNvSpPr/>
              <p:nvPr/>
            </p:nvSpPr>
            <p:spPr>
              <a:xfrm>
                <a:off x="4572000" y="313306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8" name="Cube 947"/>
              <p:cNvSpPr/>
              <p:nvPr/>
            </p:nvSpPr>
            <p:spPr>
              <a:xfrm>
                <a:off x="4572000" y="296397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9" name="Cube 948"/>
              <p:cNvSpPr/>
              <p:nvPr/>
            </p:nvSpPr>
            <p:spPr>
              <a:xfrm>
                <a:off x="4572000" y="27958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0" name="Cube 949"/>
              <p:cNvSpPr/>
              <p:nvPr/>
            </p:nvSpPr>
            <p:spPr>
              <a:xfrm>
                <a:off x="4572000" y="2628900"/>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1" name="Cube 950"/>
              <p:cNvSpPr/>
              <p:nvPr/>
            </p:nvSpPr>
            <p:spPr>
              <a:xfrm>
                <a:off x="4572000" y="2460226"/>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2" name="Cube 951"/>
              <p:cNvSpPr/>
              <p:nvPr/>
            </p:nvSpPr>
            <p:spPr>
              <a:xfrm>
                <a:off x="4572000" y="229512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3" name="Cube 952"/>
              <p:cNvSpPr/>
              <p:nvPr/>
            </p:nvSpPr>
            <p:spPr>
              <a:xfrm>
                <a:off x="4572000" y="2127589"/>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4" name="Cube 953"/>
              <p:cNvSpPr/>
              <p:nvPr/>
            </p:nvSpPr>
            <p:spPr>
              <a:xfrm>
                <a:off x="4572000" y="1962488"/>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5" name="Cube 954"/>
              <p:cNvSpPr/>
              <p:nvPr/>
            </p:nvSpPr>
            <p:spPr>
              <a:xfrm>
                <a:off x="4572000" y="1795622"/>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6" name="Cube 955"/>
              <p:cNvSpPr/>
              <p:nvPr/>
            </p:nvSpPr>
            <p:spPr>
              <a:xfrm>
                <a:off x="4572000" y="16287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59" name="Group 858"/>
            <p:cNvGrpSpPr/>
            <p:nvPr/>
          </p:nvGrpSpPr>
          <p:grpSpPr>
            <a:xfrm>
              <a:off x="6743700" y="1535657"/>
              <a:ext cx="272430" cy="1729285"/>
              <a:chOff x="4572000" y="1628711"/>
              <a:chExt cx="272430" cy="1729285"/>
            </a:xfrm>
            <a:grpFill/>
          </p:grpSpPr>
          <p:sp>
            <p:nvSpPr>
              <p:cNvPr id="937" name="Cube 936"/>
              <p:cNvSpPr/>
              <p:nvPr/>
            </p:nvSpPr>
            <p:spPr>
              <a:xfrm>
                <a:off x="4572000" y="313306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8" name="Cube 937"/>
              <p:cNvSpPr/>
              <p:nvPr/>
            </p:nvSpPr>
            <p:spPr>
              <a:xfrm>
                <a:off x="4572000" y="296397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9" name="Cube 938"/>
              <p:cNvSpPr/>
              <p:nvPr/>
            </p:nvSpPr>
            <p:spPr>
              <a:xfrm>
                <a:off x="4572000" y="27958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0" name="Cube 939"/>
              <p:cNvSpPr/>
              <p:nvPr/>
            </p:nvSpPr>
            <p:spPr>
              <a:xfrm>
                <a:off x="4572000" y="2628900"/>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1" name="Cube 940"/>
              <p:cNvSpPr/>
              <p:nvPr/>
            </p:nvSpPr>
            <p:spPr>
              <a:xfrm>
                <a:off x="4572000" y="2460226"/>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2" name="Cube 941"/>
              <p:cNvSpPr/>
              <p:nvPr/>
            </p:nvSpPr>
            <p:spPr>
              <a:xfrm>
                <a:off x="4572000" y="229512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3" name="Cube 942"/>
              <p:cNvSpPr/>
              <p:nvPr/>
            </p:nvSpPr>
            <p:spPr>
              <a:xfrm>
                <a:off x="4572000" y="2127589"/>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4" name="Cube 943"/>
              <p:cNvSpPr/>
              <p:nvPr/>
            </p:nvSpPr>
            <p:spPr>
              <a:xfrm>
                <a:off x="4572000" y="1962488"/>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5" name="Cube 944"/>
              <p:cNvSpPr/>
              <p:nvPr/>
            </p:nvSpPr>
            <p:spPr>
              <a:xfrm>
                <a:off x="4572000" y="1795622"/>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6" name="Cube 945"/>
              <p:cNvSpPr/>
              <p:nvPr/>
            </p:nvSpPr>
            <p:spPr>
              <a:xfrm>
                <a:off x="4572000" y="16287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0" name="Group 859"/>
            <p:cNvGrpSpPr/>
            <p:nvPr/>
          </p:nvGrpSpPr>
          <p:grpSpPr>
            <a:xfrm>
              <a:off x="6972300" y="1535657"/>
              <a:ext cx="272430" cy="1729285"/>
              <a:chOff x="4572000" y="1628711"/>
              <a:chExt cx="272430" cy="1729285"/>
            </a:xfrm>
            <a:grpFill/>
          </p:grpSpPr>
          <p:sp>
            <p:nvSpPr>
              <p:cNvPr id="927" name="Cube 926"/>
              <p:cNvSpPr/>
              <p:nvPr/>
            </p:nvSpPr>
            <p:spPr>
              <a:xfrm>
                <a:off x="4572000" y="313306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8" name="Cube 927"/>
              <p:cNvSpPr/>
              <p:nvPr/>
            </p:nvSpPr>
            <p:spPr>
              <a:xfrm>
                <a:off x="4572000" y="296397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9" name="Cube 928"/>
              <p:cNvSpPr/>
              <p:nvPr/>
            </p:nvSpPr>
            <p:spPr>
              <a:xfrm>
                <a:off x="4572000" y="27958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0" name="Cube 929"/>
              <p:cNvSpPr/>
              <p:nvPr/>
            </p:nvSpPr>
            <p:spPr>
              <a:xfrm>
                <a:off x="4572000" y="2628900"/>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1" name="Cube 930"/>
              <p:cNvSpPr/>
              <p:nvPr/>
            </p:nvSpPr>
            <p:spPr>
              <a:xfrm>
                <a:off x="4572000" y="2460226"/>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2" name="Cube 931"/>
              <p:cNvSpPr/>
              <p:nvPr/>
            </p:nvSpPr>
            <p:spPr>
              <a:xfrm>
                <a:off x="4572000" y="229512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3" name="Cube 932"/>
              <p:cNvSpPr/>
              <p:nvPr/>
            </p:nvSpPr>
            <p:spPr>
              <a:xfrm>
                <a:off x="4572000" y="2127589"/>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4" name="Cube 933"/>
              <p:cNvSpPr/>
              <p:nvPr/>
            </p:nvSpPr>
            <p:spPr>
              <a:xfrm>
                <a:off x="4572000" y="1962488"/>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5" name="Cube 934"/>
              <p:cNvSpPr/>
              <p:nvPr/>
            </p:nvSpPr>
            <p:spPr>
              <a:xfrm>
                <a:off x="4572000" y="1795622"/>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6" name="Cube 935"/>
              <p:cNvSpPr/>
              <p:nvPr/>
            </p:nvSpPr>
            <p:spPr>
              <a:xfrm>
                <a:off x="4572000" y="16287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1" name="Group 860"/>
            <p:cNvGrpSpPr/>
            <p:nvPr/>
          </p:nvGrpSpPr>
          <p:grpSpPr>
            <a:xfrm>
              <a:off x="7200900" y="1535657"/>
              <a:ext cx="272430" cy="1729285"/>
              <a:chOff x="4572000" y="1628711"/>
              <a:chExt cx="272430" cy="1729285"/>
            </a:xfrm>
            <a:grpFill/>
          </p:grpSpPr>
          <p:sp>
            <p:nvSpPr>
              <p:cNvPr id="917" name="Cube 916"/>
              <p:cNvSpPr/>
              <p:nvPr/>
            </p:nvSpPr>
            <p:spPr>
              <a:xfrm>
                <a:off x="4572000" y="313306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8" name="Cube 917"/>
              <p:cNvSpPr/>
              <p:nvPr/>
            </p:nvSpPr>
            <p:spPr>
              <a:xfrm>
                <a:off x="4572000" y="296397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9" name="Cube 918"/>
              <p:cNvSpPr/>
              <p:nvPr/>
            </p:nvSpPr>
            <p:spPr>
              <a:xfrm>
                <a:off x="4572000" y="27958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0" name="Cube 919"/>
              <p:cNvSpPr/>
              <p:nvPr/>
            </p:nvSpPr>
            <p:spPr>
              <a:xfrm>
                <a:off x="4572000" y="2628900"/>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1" name="Cube 920"/>
              <p:cNvSpPr/>
              <p:nvPr/>
            </p:nvSpPr>
            <p:spPr>
              <a:xfrm>
                <a:off x="4572000" y="2460226"/>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2" name="Cube 921"/>
              <p:cNvSpPr/>
              <p:nvPr/>
            </p:nvSpPr>
            <p:spPr>
              <a:xfrm>
                <a:off x="4572000" y="229512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3" name="Cube 922"/>
              <p:cNvSpPr/>
              <p:nvPr/>
            </p:nvSpPr>
            <p:spPr>
              <a:xfrm>
                <a:off x="4572000" y="2127589"/>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4" name="Cube 923"/>
              <p:cNvSpPr/>
              <p:nvPr/>
            </p:nvSpPr>
            <p:spPr>
              <a:xfrm>
                <a:off x="4572000" y="1962488"/>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5" name="Cube 924"/>
              <p:cNvSpPr/>
              <p:nvPr/>
            </p:nvSpPr>
            <p:spPr>
              <a:xfrm>
                <a:off x="4572000" y="1795622"/>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6" name="Cube 925"/>
              <p:cNvSpPr/>
              <p:nvPr/>
            </p:nvSpPr>
            <p:spPr>
              <a:xfrm>
                <a:off x="4572000" y="16287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2" name="Group 861"/>
            <p:cNvGrpSpPr/>
            <p:nvPr/>
          </p:nvGrpSpPr>
          <p:grpSpPr>
            <a:xfrm>
              <a:off x="7429500" y="1535657"/>
              <a:ext cx="272430" cy="1729285"/>
              <a:chOff x="4572000" y="1628711"/>
              <a:chExt cx="272430" cy="1729285"/>
            </a:xfrm>
            <a:grpFill/>
          </p:grpSpPr>
          <p:sp>
            <p:nvSpPr>
              <p:cNvPr id="907" name="Cube 906"/>
              <p:cNvSpPr/>
              <p:nvPr/>
            </p:nvSpPr>
            <p:spPr>
              <a:xfrm>
                <a:off x="4572000" y="313306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8" name="Cube 907"/>
              <p:cNvSpPr/>
              <p:nvPr/>
            </p:nvSpPr>
            <p:spPr>
              <a:xfrm>
                <a:off x="4572000" y="296397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9" name="Cube 908"/>
              <p:cNvSpPr/>
              <p:nvPr/>
            </p:nvSpPr>
            <p:spPr>
              <a:xfrm>
                <a:off x="4572000" y="27958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0" name="Cube 909"/>
              <p:cNvSpPr/>
              <p:nvPr/>
            </p:nvSpPr>
            <p:spPr>
              <a:xfrm>
                <a:off x="4572000" y="2628900"/>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1" name="Cube 910"/>
              <p:cNvSpPr/>
              <p:nvPr/>
            </p:nvSpPr>
            <p:spPr>
              <a:xfrm>
                <a:off x="4572000" y="2460226"/>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2" name="Cube 911"/>
              <p:cNvSpPr/>
              <p:nvPr/>
            </p:nvSpPr>
            <p:spPr>
              <a:xfrm>
                <a:off x="4572000" y="229512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3" name="Cube 912"/>
              <p:cNvSpPr/>
              <p:nvPr/>
            </p:nvSpPr>
            <p:spPr>
              <a:xfrm>
                <a:off x="4572000" y="2127589"/>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4" name="Cube 913"/>
              <p:cNvSpPr/>
              <p:nvPr/>
            </p:nvSpPr>
            <p:spPr>
              <a:xfrm>
                <a:off x="4572000" y="1962488"/>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5" name="Cube 914"/>
              <p:cNvSpPr/>
              <p:nvPr/>
            </p:nvSpPr>
            <p:spPr>
              <a:xfrm>
                <a:off x="4572000" y="1795622"/>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6" name="Cube 915"/>
              <p:cNvSpPr/>
              <p:nvPr/>
            </p:nvSpPr>
            <p:spPr>
              <a:xfrm>
                <a:off x="4572000" y="16287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3" name="Group 862"/>
            <p:cNvGrpSpPr/>
            <p:nvPr/>
          </p:nvGrpSpPr>
          <p:grpSpPr>
            <a:xfrm>
              <a:off x="7658100" y="1535657"/>
              <a:ext cx="272430" cy="1729285"/>
              <a:chOff x="4572000" y="1628711"/>
              <a:chExt cx="272430" cy="1729285"/>
            </a:xfrm>
            <a:grpFill/>
          </p:grpSpPr>
          <p:sp>
            <p:nvSpPr>
              <p:cNvPr id="897" name="Cube 896"/>
              <p:cNvSpPr/>
              <p:nvPr/>
            </p:nvSpPr>
            <p:spPr>
              <a:xfrm>
                <a:off x="4572000" y="313306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8" name="Cube 897"/>
              <p:cNvSpPr/>
              <p:nvPr/>
            </p:nvSpPr>
            <p:spPr>
              <a:xfrm>
                <a:off x="4572000" y="296397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9" name="Cube 898"/>
              <p:cNvSpPr/>
              <p:nvPr/>
            </p:nvSpPr>
            <p:spPr>
              <a:xfrm>
                <a:off x="4572000" y="27958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0" name="Cube 899"/>
              <p:cNvSpPr/>
              <p:nvPr/>
            </p:nvSpPr>
            <p:spPr>
              <a:xfrm>
                <a:off x="4572000" y="2628900"/>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1" name="Cube 900"/>
              <p:cNvSpPr/>
              <p:nvPr/>
            </p:nvSpPr>
            <p:spPr>
              <a:xfrm>
                <a:off x="4572000" y="2460226"/>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2" name="Cube 901"/>
              <p:cNvSpPr/>
              <p:nvPr/>
            </p:nvSpPr>
            <p:spPr>
              <a:xfrm>
                <a:off x="4572000" y="229512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3" name="Cube 902"/>
              <p:cNvSpPr/>
              <p:nvPr/>
            </p:nvSpPr>
            <p:spPr>
              <a:xfrm>
                <a:off x="4572000" y="2127589"/>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4" name="Cube 903"/>
              <p:cNvSpPr/>
              <p:nvPr/>
            </p:nvSpPr>
            <p:spPr>
              <a:xfrm>
                <a:off x="4572000" y="1962488"/>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5" name="Cube 904"/>
              <p:cNvSpPr/>
              <p:nvPr/>
            </p:nvSpPr>
            <p:spPr>
              <a:xfrm>
                <a:off x="4572000" y="1795622"/>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6" name="Cube 905"/>
              <p:cNvSpPr/>
              <p:nvPr/>
            </p:nvSpPr>
            <p:spPr>
              <a:xfrm>
                <a:off x="4572000" y="16287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4" name="Group 863"/>
            <p:cNvGrpSpPr/>
            <p:nvPr/>
          </p:nvGrpSpPr>
          <p:grpSpPr>
            <a:xfrm>
              <a:off x="7886700" y="1535657"/>
              <a:ext cx="272430" cy="1729285"/>
              <a:chOff x="4572000" y="1628711"/>
              <a:chExt cx="272430" cy="1729285"/>
            </a:xfrm>
            <a:grpFill/>
          </p:grpSpPr>
          <p:sp>
            <p:nvSpPr>
              <p:cNvPr id="887" name="Cube 886"/>
              <p:cNvSpPr/>
              <p:nvPr/>
            </p:nvSpPr>
            <p:spPr>
              <a:xfrm>
                <a:off x="4572000" y="313306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8" name="Cube 887"/>
              <p:cNvSpPr/>
              <p:nvPr/>
            </p:nvSpPr>
            <p:spPr>
              <a:xfrm>
                <a:off x="4572000" y="296397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9" name="Cube 888"/>
              <p:cNvSpPr/>
              <p:nvPr/>
            </p:nvSpPr>
            <p:spPr>
              <a:xfrm>
                <a:off x="4572000" y="27958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0" name="Cube 889"/>
              <p:cNvSpPr/>
              <p:nvPr/>
            </p:nvSpPr>
            <p:spPr>
              <a:xfrm>
                <a:off x="4572000" y="2628900"/>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1" name="Cube 890"/>
              <p:cNvSpPr/>
              <p:nvPr/>
            </p:nvSpPr>
            <p:spPr>
              <a:xfrm>
                <a:off x="4572000" y="2460226"/>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2" name="Cube 891"/>
              <p:cNvSpPr/>
              <p:nvPr/>
            </p:nvSpPr>
            <p:spPr>
              <a:xfrm>
                <a:off x="4572000" y="229512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3" name="Cube 892"/>
              <p:cNvSpPr/>
              <p:nvPr/>
            </p:nvSpPr>
            <p:spPr>
              <a:xfrm>
                <a:off x="4572000" y="2127589"/>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4" name="Cube 893"/>
              <p:cNvSpPr/>
              <p:nvPr/>
            </p:nvSpPr>
            <p:spPr>
              <a:xfrm>
                <a:off x="4572000" y="1962488"/>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5" name="Cube 894"/>
              <p:cNvSpPr/>
              <p:nvPr/>
            </p:nvSpPr>
            <p:spPr>
              <a:xfrm>
                <a:off x="4572000" y="1795622"/>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6" name="Cube 895"/>
              <p:cNvSpPr/>
              <p:nvPr/>
            </p:nvSpPr>
            <p:spPr>
              <a:xfrm>
                <a:off x="4572000" y="16287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5" name="Group 864"/>
            <p:cNvGrpSpPr/>
            <p:nvPr/>
          </p:nvGrpSpPr>
          <p:grpSpPr>
            <a:xfrm>
              <a:off x="8115300" y="1535657"/>
              <a:ext cx="272430" cy="1729285"/>
              <a:chOff x="4572000" y="1628711"/>
              <a:chExt cx="272430" cy="1729285"/>
            </a:xfrm>
            <a:grpFill/>
          </p:grpSpPr>
          <p:sp>
            <p:nvSpPr>
              <p:cNvPr id="877" name="Cube 876"/>
              <p:cNvSpPr/>
              <p:nvPr/>
            </p:nvSpPr>
            <p:spPr>
              <a:xfrm>
                <a:off x="4572000" y="313306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8" name="Cube 877"/>
              <p:cNvSpPr/>
              <p:nvPr/>
            </p:nvSpPr>
            <p:spPr>
              <a:xfrm>
                <a:off x="4572000" y="296397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9" name="Cube 878"/>
              <p:cNvSpPr/>
              <p:nvPr/>
            </p:nvSpPr>
            <p:spPr>
              <a:xfrm>
                <a:off x="4572000" y="27958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0" name="Cube 879"/>
              <p:cNvSpPr/>
              <p:nvPr/>
            </p:nvSpPr>
            <p:spPr>
              <a:xfrm>
                <a:off x="4572000" y="2628900"/>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1" name="Cube 880"/>
              <p:cNvSpPr/>
              <p:nvPr/>
            </p:nvSpPr>
            <p:spPr>
              <a:xfrm>
                <a:off x="4572000" y="2460226"/>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2" name="Cube 881"/>
              <p:cNvSpPr/>
              <p:nvPr/>
            </p:nvSpPr>
            <p:spPr>
              <a:xfrm>
                <a:off x="4572000" y="229512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3" name="Cube 882"/>
              <p:cNvSpPr/>
              <p:nvPr/>
            </p:nvSpPr>
            <p:spPr>
              <a:xfrm>
                <a:off x="4572000" y="2127589"/>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4" name="Cube 883"/>
              <p:cNvSpPr/>
              <p:nvPr/>
            </p:nvSpPr>
            <p:spPr>
              <a:xfrm>
                <a:off x="4572000" y="1962488"/>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5" name="Cube 884"/>
              <p:cNvSpPr/>
              <p:nvPr/>
            </p:nvSpPr>
            <p:spPr>
              <a:xfrm>
                <a:off x="4572000" y="1795622"/>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6" name="Cube 885"/>
              <p:cNvSpPr/>
              <p:nvPr/>
            </p:nvSpPr>
            <p:spPr>
              <a:xfrm>
                <a:off x="4572000" y="16287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6" name="Group 865"/>
            <p:cNvGrpSpPr/>
            <p:nvPr/>
          </p:nvGrpSpPr>
          <p:grpSpPr>
            <a:xfrm>
              <a:off x="8343900" y="1535657"/>
              <a:ext cx="272430" cy="1729285"/>
              <a:chOff x="4572000" y="1628711"/>
              <a:chExt cx="272430" cy="1729285"/>
            </a:xfrm>
            <a:grpFill/>
          </p:grpSpPr>
          <p:sp>
            <p:nvSpPr>
              <p:cNvPr id="867" name="Cube 866"/>
              <p:cNvSpPr/>
              <p:nvPr/>
            </p:nvSpPr>
            <p:spPr>
              <a:xfrm>
                <a:off x="4572000" y="313306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8" name="Cube 867"/>
              <p:cNvSpPr/>
              <p:nvPr/>
            </p:nvSpPr>
            <p:spPr>
              <a:xfrm>
                <a:off x="4572000" y="296397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9" name="Cube 868"/>
              <p:cNvSpPr/>
              <p:nvPr/>
            </p:nvSpPr>
            <p:spPr>
              <a:xfrm>
                <a:off x="4572000" y="27958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0" name="Cube 869"/>
              <p:cNvSpPr/>
              <p:nvPr/>
            </p:nvSpPr>
            <p:spPr>
              <a:xfrm>
                <a:off x="4572000" y="2628900"/>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1" name="Cube 870"/>
              <p:cNvSpPr/>
              <p:nvPr/>
            </p:nvSpPr>
            <p:spPr>
              <a:xfrm>
                <a:off x="4572000" y="2460226"/>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2" name="Cube 871"/>
              <p:cNvSpPr/>
              <p:nvPr/>
            </p:nvSpPr>
            <p:spPr>
              <a:xfrm>
                <a:off x="4572000" y="2295123"/>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3" name="Cube 872"/>
              <p:cNvSpPr/>
              <p:nvPr/>
            </p:nvSpPr>
            <p:spPr>
              <a:xfrm>
                <a:off x="4572000" y="2127589"/>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4" name="Cube 873"/>
              <p:cNvSpPr/>
              <p:nvPr/>
            </p:nvSpPr>
            <p:spPr>
              <a:xfrm>
                <a:off x="4572000" y="1962488"/>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5" name="Cube 874"/>
              <p:cNvSpPr/>
              <p:nvPr/>
            </p:nvSpPr>
            <p:spPr>
              <a:xfrm>
                <a:off x="4572000" y="1795622"/>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6" name="Cube 875"/>
              <p:cNvSpPr/>
              <p:nvPr/>
            </p:nvSpPr>
            <p:spPr>
              <a:xfrm>
                <a:off x="4572000" y="1628711"/>
                <a:ext cx="272430" cy="224935"/>
              </a:xfrm>
              <a:prstGeom prst="cube">
                <a:avLst/>
              </a:prstGeom>
              <a:grpFill/>
              <a:ln w="3175">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cxnSp>
        <p:nvCxnSpPr>
          <p:cNvPr id="967" name="Straight Arrow Connector 966"/>
          <p:cNvCxnSpPr>
            <a:endCxn id="874" idx="2"/>
          </p:cNvCxnSpPr>
          <p:nvPr/>
        </p:nvCxnSpPr>
        <p:spPr>
          <a:xfrm flipH="1">
            <a:off x="2354217" y="3657600"/>
            <a:ext cx="4160883" cy="710337"/>
          </a:xfrm>
          <a:prstGeom prst="straightConnector1">
            <a:avLst/>
          </a:prstGeom>
          <a:ln w="28575">
            <a:solidFill>
              <a:srgbClr val="E86D1F"/>
            </a:solidFill>
            <a:tailEnd type="arrow"/>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nodeType="withEffect">
                                  <p:stCondLst>
                                    <p:cond delay="0"/>
                                  </p:stCondLst>
                                  <p:childTnLst>
                                    <p:set>
                                      <p:cBhvr>
                                        <p:cTn id="26" dur="1" fill="hold">
                                          <p:stCondLst>
                                            <p:cond delay="0"/>
                                          </p:stCondLst>
                                        </p:cTn>
                                        <p:tgtEl>
                                          <p:spTgt spid="126"/>
                                        </p:tgtEl>
                                        <p:attrNameLst>
                                          <p:attrName>style.visibility</p:attrName>
                                        </p:attrNameLst>
                                      </p:cBhvr>
                                      <p:to>
                                        <p:strVal val="visible"/>
                                      </p:to>
                                    </p:set>
                                    <p:animEffect transition="in" filter="fade">
                                      <p:cBhvr>
                                        <p:cTn id="27" dur="500"/>
                                        <p:tgtEl>
                                          <p:spTgt spid="126"/>
                                        </p:tgtEl>
                                      </p:cBhvr>
                                    </p:animEffect>
                                  </p:childTnLst>
                                </p:cTn>
                              </p:par>
                              <p:par>
                                <p:cTn id="28" presetID="10" presetClass="entr" presetSubtype="0" fill="hold" nodeType="withEffect">
                                  <p:stCondLst>
                                    <p:cond delay="0"/>
                                  </p:stCondLst>
                                  <p:childTnLst>
                                    <p:set>
                                      <p:cBhvr>
                                        <p:cTn id="29" dur="1" fill="hold">
                                          <p:stCondLst>
                                            <p:cond delay="0"/>
                                          </p:stCondLst>
                                        </p:cTn>
                                        <p:tgtEl>
                                          <p:spTgt spid="237"/>
                                        </p:tgtEl>
                                        <p:attrNameLst>
                                          <p:attrName>style.visibility</p:attrName>
                                        </p:attrNameLst>
                                      </p:cBhvr>
                                      <p:to>
                                        <p:strVal val="visible"/>
                                      </p:to>
                                    </p:set>
                                    <p:animEffect transition="in" filter="fade">
                                      <p:cBhvr>
                                        <p:cTn id="30" dur="500"/>
                                        <p:tgtEl>
                                          <p:spTgt spid="237"/>
                                        </p:tgtEl>
                                      </p:cBhvr>
                                    </p:animEffect>
                                  </p:childTnLst>
                                </p:cTn>
                              </p:par>
                              <p:par>
                                <p:cTn id="31" presetID="10" presetClass="entr" presetSubtype="0" fill="hold" nodeType="withEffect">
                                  <p:stCondLst>
                                    <p:cond delay="0"/>
                                  </p:stCondLst>
                                  <p:childTnLst>
                                    <p:set>
                                      <p:cBhvr>
                                        <p:cTn id="32" dur="1" fill="hold">
                                          <p:stCondLst>
                                            <p:cond delay="0"/>
                                          </p:stCondLst>
                                        </p:cTn>
                                        <p:tgtEl>
                                          <p:spTgt spid="656"/>
                                        </p:tgtEl>
                                        <p:attrNameLst>
                                          <p:attrName>style.visibility</p:attrName>
                                        </p:attrNameLst>
                                      </p:cBhvr>
                                      <p:to>
                                        <p:strVal val="visible"/>
                                      </p:to>
                                    </p:set>
                                    <p:animEffect transition="in" filter="fade">
                                      <p:cBhvr>
                                        <p:cTn id="33" dur="500"/>
                                        <p:tgtEl>
                                          <p:spTgt spid="656"/>
                                        </p:tgtEl>
                                      </p:cBhvr>
                                    </p:animEffect>
                                  </p:childTnLst>
                                </p:cTn>
                              </p:par>
                              <p:par>
                                <p:cTn id="34" presetID="10" presetClass="entr" presetSubtype="0" fill="hold" nodeType="withEffect">
                                  <p:stCondLst>
                                    <p:cond delay="0"/>
                                  </p:stCondLst>
                                  <p:childTnLst>
                                    <p:set>
                                      <p:cBhvr>
                                        <p:cTn id="35" dur="1" fill="hold">
                                          <p:stCondLst>
                                            <p:cond delay="0"/>
                                          </p:stCondLst>
                                        </p:cTn>
                                        <p:tgtEl>
                                          <p:spTgt spid="348"/>
                                        </p:tgtEl>
                                        <p:attrNameLst>
                                          <p:attrName>style.visibility</p:attrName>
                                        </p:attrNameLst>
                                      </p:cBhvr>
                                      <p:to>
                                        <p:strVal val="visible"/>
                                      </p:to>
                                    </p:set>
                                    <p:animEffect transition="in" filter="fade">
                                      <p:cBhvr>
                                        <p:cTn id="36" dur="500"/>
                                        <p:tgtEl>
                                          <p:spTgt spid="348"/>
                                        </p:tgtEl>
                                      </p:cBhvr>
                                    </p:animEffect>
                                  </p:childTnLst>
                                </p:cTn>
                              </p:par>
                              <p:par>
                                <p:cTn id="37" presetID="10" presetClass="entr" presetSubtype="0" fill="hold" nodeType="withEffect">
                                  <p:stCondLst>
                                    <p:cond delay="0"/>
                                  </p:stCondLst>
                                  <p:childTnLst>
                                    <p:set>
                                      <p:cBhvr>
                                        <p:cTn id="38" dur="1" fill="hold">
                                          <p:stCondLst>
                                            <p:cond delay="0"/>
                                          </p:stCondLst>
                                        </p:cTn>
                                        <p:tgtEl>
                                          <p:spTgt spid="359"/>
                                        </p:tgtEl>
                                        <p:attrNameLst>
                                          <p:attrName>style.visibility</p:attrName>
                                        </p:attrNameLst>
                                      </p:cBhvr>
                                      <p:to>
                                        <p:strVal val="visible"/>
                                      </p:to>
                                    </p:set>
                                    <p:animEffect transition="in" filter="fade">
                                      <p:cBhvr>
                                        <p:cTn id="39" dur="500"/>
                                        <p:tgtEl>
                                          <p:spTgt spid="359"/>
                                        </p:tgtEl>
                                      </p:cBhvr>
                                    </p:animEffect>
                                  </p:childTnLst>
                                </p:cTn>
                              </p:par>
                              <p:par>
                                <p:cTn id="40" presetID="10" presetClass="entr" presetSubtype="0" fill="hold" nodeType="withEffect">
                                  <p:stCondLst>
                                    <p:cond delay="0"/>
                                  </p:stCondLst>
                                  <p:childTnLst>
                                    <p:set>
                                      <p:cBhvr>
                                        <p:cTn id="41" dur="1" fill="hold">
                                          <p:stCondLst>
                                            <p:cond delay="0"/>
                                          </p:stCondLst>
                                        </p:cTn>
                                        <p:tgtEl>
                                          <p:spTgt spid="767"/>
                                        </p:tgtEl>
                                        <p:attrNameLst>
                                          <p:attrName>style.visibility</p:attrName>
                                        </p:attrNameLst>
                                      </p:cBhvr>
                                      <p:to>
                                        <p:strVal val="visible"/>
                                      </p:to>
                                    </p:set>
                                    <p:animEffect transition="in" filter="fade">
                                      <p:cBhvr>
                                        <p:cTn id="42" dur="500"/>
                                        <p:tgtEl>
                                          <p:spTgt spid="767"/>
                                        </p:tgtEl>
                                      </p:cBhvr>
                                    </p:animEffect>
                                  </p:childTnLst>
                                </p:cTn>
                              </p:par>
                              <p:par>
                                <p:cTn id="43" presetID="10" presetClass="entr" presetSubtype="0" fill="hold" nodeType="withEffect">
                                  <p:stCondLst>
                                    <p:cond delay="0"/>
                                  </p:stCondLst>
                                  <p:childTnLst>
                                    <p:set>
                                      <p:cBhvr>
                                        <p:cTn id="44" dur="1" fill="hold">
                                          <p:stCondLst>
                                            <p:cond delay="0"/>
                                          </p:stCondLst>
                                        </p:cTn>
                                        <p:tgtEl>
                                          <p:spTgt spid="778"/>
                                        </p:tgtEl>
                                        <p:attrNameLst>
                                          <p:attrName>style.visibility</p:attrName>
                                        </p:attrNameLst>
                                      </p:cBhvr>
                                      <p:to>
                                        <p:strVal val="visible"/>
                                      </p:to>
                                    </p:set>
                                    <p:animEffect transition="in" filter="fade">
                                      <p:cBhvr>
                                        <p:cTn id="45" dur="500"/>
                                        <p:tgtEl>
                                          <p:spTgt spid="778"/>
                                        </p:tgtEl>
                                      </p:cBhvr>
                                    </p:animEffect>
                                  </p:childTnLst>
                                </p:cTn>
                              </p:par>
                              <p:par>
                                <p:cTn id="46" presetID="10" presetClass="entr" presetSubtype="0" fill="hold" nodeType="withEffect">
                                  <p:stCondLst>
                                    <p:cond delay="0"/>
                                  </p:stCondLst>
                                  <p:childTnLst>
                                    <p:set>
                                      <p:cBhvr>
                                        <p:cTn id="47" dur="1" fill="hold">
                                          <p:stCondLst>
                                            <p:cond delay="0"/>
                                          </p:stCondLst>
                                        </p:cTn>
                                        <p:tgtEl>
                                          <p:spTgt spid="789"/>
                                        </p:tgtEl>
                                        <p:attrNameLst>
                                          <p:attrName>style.visibility</p:attrName>
                                        </p:attrNameLst>
                                      </p:cBhvr>
                                      <p:to>
                                        <p:strVal val="visible"/>
                                      </p:to>
                                    </p:set>
                                    <p:animEffect transition="in" filter="fade">
                                      <p:cBhvr>
                                        <p:cTn id="48" dur="500"/>
                                        <p:tgtEl>
                                          <p:spTgt spid="789"/>
                                        </p:tgtEl>
                                      </p:cBhvr>
                                    </p:animEffect>
                                  </p:childTnLst>
                                </p:cTn>
                              </p:par>
                              <p:par>
                                <p:cTn id="49" presetID="10" presetClass="entr" presetSubtype="0" fill="hold" nodeType="withEffect">
                                  <p:stCondLst>
                                    <p:cond delay="0"/>
                                  </p:stCondLst>
                                  <p:childTnLst>
                                    <p:set>
                                      <p:cBhvr>
                                        <p:cTn id="50" dur="1" fill="hold">
                                          <p:stCondLst>
                                            <p:cond delay="0"/>
                                          </p:stCondLst>
                                        </p:cTn>
                                        <p:tgtEl>
                                          <p:spTgt spid="800"/>
                                        </p:tgtEl>
                                        <p:attrNameLst>
                                          <p:attrName>style.visibility</p:attrName>
                                        </p:attrNameLst>
                                      </p:cBhvr>
                                      <p:to>
                                        <p:strVal val="visible"/>
                                      </p:to>
                                    </p:set>
                                    <p:animEffect transition="in" filter="fade">
                                      <p:cBhvr>
                                        <p:cTn id="51" dur="500"/>
                                        <p:tgtEl>
                                          <p:spTgt spid="80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70"/>
                                        </p:tgtEl>
                                        <p:attrNameLst>
                                          <p:attrName>style.visibility</p:attrName>
                                        </p:attrNameLst>
                                      </p:cBhvr>
                                      <p:to>
                                        <p:strVal val="visible"/>
                                      </p:to>
                                    </p:set>
                                    <p:animEffect transition="in" filter="fade">
                                      <p:cBhvr>
                                        <p:cTn id="54" dur="500"/>
                                        <p:tgtEl>
                                          <p:spTgt spid="37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71"/>
                                        </p:tgtEl>
                                        <p:attrNameLst>
                                          <p:attrName>style.visibility</p:attrName>
                                        </p:attrNameLst>
                                      </p:cBhvr>
                                      <p:to>
                                        <p:strVal val="visible"/>
                                      </p:to>
                                    </p:set>
                                    <p:animEffect transition="in" filter="fade">
                                      <p:cBhvr>
                                        <p:cTn id="57" dur="500"/>
                                        <p:tgtEl>
                                          <p:spTgt spid="37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36"/>
                                        </p:tgtEl>
                                        <p:attrNameLst>
                                          <p:attrName>style.visibility</p:attrName>
                                        </p:attrNameLst>
                                      </p:cBhvr>
                                      <p:to>
                                        <p:strVal val="visible"/>
                                      </p:to>
                                    </p:set>
                                    <p:animEffect transition="in" filter="fade">
                                      <p:cBhvr>
                                        <p:cTn id="60" dur="500"/>
                                        <p:tgtEl>
                                          <p:spTgt spid="83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37"/>
                                        </p:tgtEl>
                                        <p:attrNameLst>
                                          <p:attrName>style.visibility</p:attrName>
                                        </p:attrNameLst>
                                      </p:cBhvr>
                                      <p:to>
                                        <p:strVal val="visible"/>
                                      </p:to>
                                    </p:set>
                                    <p:animEffect transition="in" filter="fade">
                                      <p:cBhvr>
                                        <p:cTn id="63" dur="500"/>
                                        <p:tgtEl>
                                          <p:spTgt spid="83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38"/>
                                        </p:tgtEl>
                                        <p:attrNameLst>
                                          <p:attrName>style.visibility</p:attrName>
                                        </p:attrNameLst>
                                      </p:cBhvr>
                                      <p:to>
                                        <p:strVal val="visible"/>
                                      </p:to>
                                    </p:set>
                                    <p:animEffect transition="in" filter="fade">
                                      <p:cBhvr>
                                        <p:cTn id="66" dur="500"/>
                                        <p:tgtEl>
                                          <p:spTgt spid="83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839"/>
                                        </p:tgtEl>
                                        <p:attrNameLst>
                                          <p:attrName>style.visibility</p:attrName>
                                        </p:attrNameLst>
                                      </p:cBhvr>
                                      <p:to>
                                        <p:strVal val="visible"/>
                                      </p:to>
                                    </p:set>
                                    <p:animEffect transition="in" filter="fade">
                                      <p:cBhvr>
                                        <p:cTn id="69" dur="500"/>
                                        <p:tgtEl>
                                          <p:spTgt spid="83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840"/>
                                        </p:tgtEl>
                                        <p:attrNameLst>
                                          <p:attrName>style.visibility</p:attrName>
                                        </p:attrNameLst>
                                      </p:cBhvr>
                                      <p:to>
                                        <p:strVal val="visible"/>
                                      </p:to>
                                    </p:set>
                                    <p:animEffect transition="in" filter="fade">
                                      <p:cBhvr>
                                        <p:cTn id="72" dur="500"/>
                                        <p:tgtEl>
                                          <p:spTgt spid="84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97"/>
                                        </p:tgtEl>
                                        <p:attrNameLst>
                                          <p:attrName>style.visibility</p:attrName>
                                        </p:attrNameLst>
                                      </p:cBhvr>
                                      <p:to>
                                        <p:strVal val="visible"/>
                                      </p:to>
                                    </p:set>
                                    <p:animEffect transition="in" filter="fade">
                                      <p:cBhvr>
                                        <p:cTn id="77" dur="500"/>
                                        <p:tgtEl>
                                          <p:spTgt spid="397"/>
                                        </p:tgtEl>
                                      </p:cBhvr>
                                    </p:animEffect>
                                  </p:childTnLst>
                                </p:cTn>
                              </p:par>
                              <p:par>
                                <p:cTn id="78" presetID="10" presetClass="entr" presetSubtype="0" fill="hold" nodeType="withEffect">
                                  <p:stCondLst>
                                    <p:cond delay="0"/>
                                  </p:stCondLst>
                                  <p:childTnLst>
                                    <p:set>
                                      <p:cBhvr>
                                        <p:cTn id="79" dur="1" fill="hold">
                                          <p:stCondLst>
                                            <p:cond delay="0"/>
                                          </p:stCondLst>
                                        </p:cTn>
                                        <p:tgtEl>
                                          <p:spTgt spid="509"/>
                                        </p:tgtEl>
                                        <p:attrNameLst>
                                          <p:attrName>style.visibility</p:attrName>
                                        </p:attrNameLst>
                                      </p:cBhvr>
                                      <p:to>
                                        <p:strVal val="visible"/>
                                      </p:to>
                                    </p:set>
                                    <p:animEffect transition="in" filter="fade">
                                      <p:cBhvr>
                                        <p:cTn id="80" dur="500"/>
                                        <p:tgtEl>
                                          <p:spTgt spid="509"/>
                                        </p:tgtEl>
                                      </p:cBhvr>
                                    </p:animEffect>
                                  </p:childTnLst>
                                </p:cTn>
                              </p:par>
                              <p:par>
                                <p:cTn id="81" presetID="10" presetClass="entr" presetSubtype="0" fill="hold" nodeType="withEffect">
                                  <p:stCondLst>
                                    <p:cond delay="0"/>
                                  </p:stCondLst>
                                  <p:childTnLst>
                                    <p:set>
                                      <p:cBhvr>
                                        <p:cTn id="82" dur="1" fill="hold">
                                          <p:stCondLst>
                                            <p:cond delay="0"/>
                                          </p:stCondLst>
                                        </p:cTn>
                                        <p:tgtEl>
                                          <p:spTgt spid="375"/>
                                        </p:tgtEl>
                                        <p:attrNameLst>
                                          <p:attrName>style.visibility</p:attrName>
                                        </p:attrNameLst>
                                      </p:cBhvr>
                                      <p:to>
                                        <p:strVal val="visible"/>
                                      </p:to>
                                    </p:set>
                                    <p:animEffect transition="in" filter="fade">
                                      <p:cBhvr>
                                        <p:cTn id="83" dur="500"/>
                                        <p:tgtEl>
                                          <p:spTgt spid="375"/>
                                        </p:tgtEl>
                                      </p:cBhvr>
                                    </p:animEffect>
                                  </p:childTnLst>
                                </p:cTn>
                              </p:par>
                              <p:par>
                                <p:cTn id="84" presetID="10" presetClass="entr" presetSubtype="0" fill="hold" nodeType="withEffect">
                                  <p:stCondLst>
                                    <p:cond delay="0"/>
                                  </p:stCondLst>
                                  <p:childTnLst>
                                    <p:set>
                                      <p:cBhvr>
                                        <p:cTn id="85" dur="1" fill="hold">
                                          <p:stCondLst>
                                            <p:cond delay="0"/>
                                          </p:stCondLst>
                                        </p:cTn>
                                        <p:tgtEl>
                                          <p:spTgt spid="386"/>
                                        </p:tgtEl>
                                        <p:attrNameLst>
                                          <p:attrName>style.visibility</p:attrName>
                                        </p:attrNameLst>
                                      </p:cBhvr>
                                      <p:to>
                                        <p:strVal val="visible"/>
                                      </p:to>
                                    </p:set>
                                    <p:animEffect transition="in" filter="fade">
                                      <p:cBhvr>
                                        <p:cTn id="86" dur="500"/>
                                        <p:tgtEl>
                                          <p:spTgt spid="386"/>
                                        </p:tgtEl>
                                      </p:cBhvr>
                                    </p:animEffect>
                                  </p:childTnLst>
                                </p:cTn>
                              </p:par>
                              <p:par>
                                <p:cTn id="87" presetID="10" presetClass="entr" presetSubtype="0" fill="hold" nodeType="withEffect">
                                  <p:stCondLst>
                                    <p:cond delay="0"/>
                                  </p:stCondLst>
                                  <p:childTnLst>
                                    <p:set>
                                      <p:cBhvr>
                                        <p:cTn id="88" dur="1" fill="hold">
                                          <p:stCondLst>
                                            <p:cond delay="0"/>
                                          </p:stCondLst>
                                        </p:cTn>
                                        <p:tgtEl>
                                          <p:spTgt spid="620"/>
                                        </p:tgtEl>
                                        <p:attrNameLst>
                                          <p:attrName>style.visibility</p:attrName>
                                        </p:attrNameLst>
                                      </p:cBhvr>
                                      <p:to>
                                        <p:strVal val="visible"/>
                                      </p:to>
                                    </p:set>
                                    <p:animEffect transition="in" filter="fade">
                                      <p:cBhvr>
                                        <p:cTn id="89" dur="500"/>
                                        <p:tgtEl>
                                          <p:spTgt spid="620"/>
                                        </p:tgtEl>
                                      </p:cBhvr>
                                    </p:animEffect>
                                  </p:childTnLst>
                                </p:cTn>
                              </p:par>
                              <p:par>
                                <p:cTn id="90" presetID="10" presetClass="entr" presetSubtype="0" fill="hold" nodeType="withEffect">
                                  <p:stCondLst>
                                    <p:cond delay="0"/>
                                  </p:stCondLst>
                                  <p:childTnLst>
                                    <p:set>
                                      <p:cBhvr>
                                        <p:cTn id="91" dur="1" fill="hold">
                                          <p:stCondLst>
                                            <p:cond delay="0"/>
                                          </p:stCondLst>
                                        </p:cTn>
                                        <p:tgtEl>
                                          <p:spTgt spid="811"/>
                                        </p:tgtEl>
                                        <p:attrNameLst>
                                          <p:attrName>style.visibility</p:attrName>
                                        </p:attrNameLst>
                                      </p:cBhvr>
                                      <p:to>
                                        <p:strVal val="visible"/>
                                      </p:to>
                                    </p:set>
                                    <p:animEffect transition="in" filter="fade">
                                      <p:cBhvr>
                                        <p:cTn id="92" dur="500"/>
                                        <p:tgtEl>
                                          <p:spTgt spid="811"/>
                                        </p:tgtEl>
                                      </p:cBhvr>
                                    </p:animEffect>
                                  </p:childTnLst>
                                </p:cTn>
                              </p:par>
                              <p:par>
                                <p:cTn id="93" presetID="10" presetClass="entr" presetSubtype="0" fill="hold" nodeType="withEffect">
                                  <p:stCondLst>
                                    <p:cond delay="0"/>
                                  </p:stCondLst>
                                  <p:childTnLst>
                                    <p:set>
                                      <p:cBhvr>
                                        <p:cTn id="94" dur="1" fill="hold">
                                          <p:stCondLst>
                                            <p:cond delay="0"/>
                                          </p:stCondLst>
                                        </p:cTn>
                                        <p:tgtEl>
                                          <p:spTgt spid="822"/>
                                        </p:tgtEl>
                                        <p:attrNameLst>
                                          <p:attrName>style.visibility</p:attrName>
                                        </p:attrNameLst>
                                      </p:cBhvr>
                                      <p:to>
                                        <p:strVal val="visible"/>
                                      </p:to>
                                    </p:set>
                                    <p:animEffect transition="in" filter="fade">
                                      <p:cBhvr>
                                        <p:cTn id="95" dur="500"/>
                                        <p:tgtEl>
                                          <p:spTgt spid="822"/>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08"/>
                                        </p:tgtEl>
                                        <p:attrNameLst>
                                          <p:attrName>style.visibility</p:attrName>
                                        </p:attrNameLst>
                                      </p:cBhvr>
                                      <p:to>
                                        <p:strVal val="visible"/>
                                      </p:to>
                                    </p:set>
                                    <p:animEffect transition="in" filter="fade">
                                      <p:cBhvr>
                                        <p:cTn id="98" dur="500"/>
                                        <p:tgtEl>
                                          <p:spTgt spid="50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631"/>
                                        </p:tgtEl>
                                        <p:attrNameLst>
                                          <p:attrName>style.visibility</p:attrName>
                                        </p:attrNameLst>
                                      </p:cBhvr>
                                      <p:to>
                                        <p:strVal val="visible"/>
                                      </p:to>
                                    </p:set>
                                    <p:animEffect transition="in" filter="fade">
                                      <p:cBhvr>
                                        <p:cTn id="101" dur="500"/>
                                        <p:tgtEl>
                                          <p:spTgt spid="631"/>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632"/>
                                        </p:tgtEl>
                                        <p:attrNameLst>
                                          <p:attrName>style.visibility</p:attrName>
                                        </p:attrNameLst>
                                      </p:cBhvr>
                                      <p:to>
                                        <p:strVal val="visible"/>
                                      </p:to>
                                    </p:set>
                                    <p:animEffect transition="in" filter="fade">
                                      <p:cBhvr>
                                        <p:cTn id="104" dur="500"/>
                                        <p:tgtEl>
                                          <p:spTgt spid="632"/>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833"/>
                                        </p:tgtEl>
                                        <p:attrNameLst>
                                          <p:attrName>style.visibility</p:attrName>
                                        </p:attrNameLst>
                                      </p:cBhvr>
                                      <p:to>
                                        <p:strVal val="visible"/>
                                      </p:to>
                                    </p:set>
                                    <p:animEffect transition="in" filter="fade">
                                      <p:cBhvr>
                                        <p:cTn id="107" dur="500"/>
                                        <p:tgtEl>
                                          <p:spTgt spid="833"/>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834"/>
                                        </p:tgtEl>
                                        <p:attrNameLst>
                                          <p:attrName>style.visibility</p:attrName>
                                        </p:attrNameLst>
                                      </p:cBhvr>
                                      <p:to>
                                        <p:strVal val="visible"/>
                                      </p:to>
                                    </p:set>
                                    <p:animEffect transition="in" filter="fade">
                                      <p:cBhvr>
                                        <p:cTn id="110" dur="500"/>
                                        <p:tgtEl>
                                          <p:spTgt spid="834"/>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835"/>
                                        </p:tgtEl>
                                        <p:attrNameLst>
                                          <p:attrName>style.visibility</p:attrName>
                                        </p:attrNameLst>
                                      </p:cBhvr>
                                      <p:to>
                                        <p:strVal val="visible"/>
                                      </p:to>
                                    </p:set>
                                    <p:animEffect transition="in" filter="fade">
                                      <p:cBhvr>
                                        <p:cTn id="113" dur="500"/>
                                        <p:tgtEl>
                                          <p:spTgt spid="835"/>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639"/>
                                        </p:tgtEl>
                                        <p:attrNameLst>
                                          <p:attrName>style.visibility</p:attrName>
                                        </p:attrNameLst>
                                      </p:cBhvr>
                                      <p:to>
                                        <p:strVal val="visible"/>
                                      </p:to>
                                    </p:set>
                                    <p:animEffect transition="in" filter="fade">
                                      <p:cBhvr>
                                        <p:cTn id="118" dur="500"/>
                                        <p:tgtEl>
                                          <p:spTgt spid="639"/>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nodeType="clickEffect">
                                  <p:stCondLst>
                                    <p:cond delay="0"/>
                                  </p:stCondLst>
                                  <p:childTnLst>
                                    <p:set>
                                      <p:cBhvr>
                                        <p:cTn id="122" dur="1" fill="hold">
                                          <p:stCondLst>
                                            <p:cond delay="0"/>
                                          </p:stCondLst>
                                        </p:cTn>
                                        <p:tgtEl>
                                          <p:spTgt spid="643"/>
                                        </p:tgtEl>
                                        <p:attrNameLst>
                                          <p:attrName>style.visibility</p:attrName>
                                        </p:attrNameLst>
                                      </p:cBhvr>
                                      <p:to>
                                        <p:strVal val="visible"/>
                                      </p:to>
                                    </p:set>
                                    <p:animEffect transition="in" filter="fade">
                                      <p:cBhvr>
                                        <p:cTn id="123" dur="500"/>
                                        <p:tgtEl>
                                          <p:spTgt spid="643"/>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xit" presetSubtype="0" fill="hold" grpId="1" nodeType="clickEffect">
                                  <p:stCondLst>
                                    <p:cond delay="0"/>
                                  </p:stCondLst>
                                  <p:childTnLst>
                                    <p:animEffect transition="out" filter="fade">
                                      <p:cBhvr>
                                        <p:cTn id="127" dur="500"/>
                                        <p:tgtEl>
                                          <p:spTgt spid="508"/>
                                        </p:tgtEl>
                                      </p:cBhvr>
                                    </p:animEffect>
                                    <p:set>
                                      <p:cBhvr>
                                        <p:cTn id="128" dur="1" fill="hold">
                                          <p:stCondLst>
                                            <p:cond delay="499"/>
                                          </p:stCondLst>
                                        </p:cTn>
                                        <p:tgtEl>
                                          <p:spTgt spid="508"/>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631"/>
                                        </p:tgtEl>
                                      </p:cBhvr>
                                    </p:animEffect>
                                    <p:set>
                                      <p:cBhvr>
                                        <p:cTn id="131" dur="1" fill="hold">
                                          <p:stCondLst>
                                            <p:cond delay="499"/>
                                          </p:stCondLst>
                                        </p:cTn>
                                        <p:tgtEl>
                                          <p:spTgt spid="631"/>
                                        </p:tgtEl>
                                        <p:attrNameLst>
                                          <p:attrName>style.visibility</p:attrName>
                                        </p:attrNameLst>
                                      </p:cBhvr>
                                      <p:to>
                                        <p:strVal val="hidden"/>
                                      </p:to>
                                    </p:set>
                                  </p:childTnLst>
                                </p:cTn>
                              </p:par>
                              <p:par>
                                <p:cTn id="132" presetID="10" presetClass="exit" presetSubtype="0" fill="hold" grpId="1" nodeType="withEffect">
                                  <p:stCondLst>
                                    <p:cond delay="0"/>
                                  </p:stCondLst>
                                  <p:childTnLst>
                                    <p:animEffect transition="out" filter="fade">
                                      <p:cBhvr>
                                        <p:cTn id="133" dur="500"/>
                                        <p:tgtEl>
                                          <p:spTgt spid="632"/>
                                        </p:tgtEl>
                                      </p:cBhvr>
                                    </p:animEffect>
                                    <p:set>
                                      <p:cBhvr>
                                        <p:cTn id="134" dur="1" fill="hold">
                                          <p:stCondLst>
                                            <p:cond delay="499"/>
                                          </p:stCondLst>
                                        </p:cTn>
                                        <p:tgtEl>
                                          <p:spTgt spid="632"/>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833"/>
                                        </p:tgtEl>
                                      </p:cBhvr>
                                    </p:animEffect>
                                    <p:set>
                                      <p:cBhvr>
                                        <p:cTn id="137" dur="1" fill="hold">
                                          <p:stCondLst>
                                            <p:cond delay="499"/>
                                          </p:stCondLst>
                                        </p:cTn>
                                        <p:tgtEl>
                                          <p:spTgt spid="833"/>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834"/>
                                        </p:tgtEl>
                                      </p:cBhvr>
                                    </p:animEffect>
                                    <p:set>
                                      <p:cBhvr>
                                        <p:cTn id="140" dur="1" fill="hold">
                                          <p:stCondLst>
                                            <p:cond delay="499"/>
                                          </p:stCondLst>
                                        </p:cTn>
                                        <p:tgtEl>
                                          <p:spTgt spid="834"/>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835"/>
                                        </p:tgtEl>
                                      </p:cBhvr>
                                    </p:animEffect>
                                    <p:set>
                                      <p:cBhvr>
                                        <p:cTn id="143" dur="1" fill="hold">
                                          <p:stCondLst>
                                            <p:cond delay="499"/>
                                          </p:stCondLst>
                                        </p:cTn>
                                        <p:tgtEl>
                                          <p:spTgt spid="835"/>
                                        </p:tgtEl>
                                        <p:attrNameLst>
                                          <p:attrName>style.visibility</p:attrName>
                                        </p:attrNameLst>
                                      </p:cBhvr>
                                      <p:to>
                                        <p:strVal val="hidden"/>
                                      </p:to>
                                    </p:set>
                                  </p:childTnLst>
                                </p:cTn>
                              </p:par>
                              <p:par>
                                <p:cTn id="144" presetID="10" presetClass="exit" presetSubtype="0" fill="hold" grpId="1" nodeType="withEffect">
                                  <p:stCondLst>
                                    <p:cond delay="0"/>
                                  </p:stCondLst>
                                  <p:childTnLst>
                                    <p:animEffect transition="out" filter="fade">
                                      <p:cBhvr>
                                        <p:cTn id="145" dur="500"/>
                                        <p:tgtEl>
                                          <p:spTgt spid="837"/>
                                        </p:tgtEl>
                                      </p:cBhvr>
                                    </p:animEffect>
                                    <p:set>
                                      <p:cBhvr>
                                        <p:cTn id="146" dur="1" fill="hold">
                                          <p:stCondLst>
                                            <p:cond delay="499"/>
                                          </p:stCondLst>
                                        </p:cTn>
                                        <p:tgtEl>
                                          <p:spTgt spid="837"/>
                                        </p:tgtEl>
                                        <p:attrNameLst>
                                          <p:attrName>style.visibility</p:attrName>
                                        </p:attrNameLst>
                                      </p:cBhvr>
                                      <p:to>
                                        <p:strVal val="hidden"/>
                                      </p:to>
                                    </p:set>
                                  </p:childTnLst>
                                </p:cTn>
                              </p:par>
                              <p:par>
                                <p:cTn id="147" presetID="10" presetClass="exit" presetSubtype="0" fill="hold" grpId="1" nodeType="withEffect">
                                  <p:stCondLst>
                                    <p:cond delay="0"/>
                                  </p:stCondLst>
                                  <p:childTnLst>
                                    <p:animEffect transition="out" filter="fade">
                                      <p:cBhvr>
                                        <p:cTn id="148" dur="500"/>
                                        <p:tgtEl>
                                          <p:spTgt spid="838"/>
                                        </p:tgtEl>
                                      </p:cBhvr>
                                    </p:animEffect>
                                    <p:set>
                                      <p:cBhvr>
                                        <p:cTn id="149" dur="1" fill="hold">
                                          <p:stCondLst>
                                            <p:cond delay="499"/>
                                          </p:stCondLst>
                                        </p:cTn>
                                        <p:tgtEl>
                                          <p:spTgt spid="838"/>
                                        </p:tgtEl>
                                        <p:attrNameLst>
                                          <p:attrName>style.visibility</p:attrName>
                                        </p:attrNameLst>
                                      </p:cBhvr>
                                      <p:to>
                                        <p:strVal val="hidden"/>
                                      </p:to>
                                    </p:set>
                                  </p:childTnLst>
                                </p:cTn>
                              </p:par>
                              <p:par>
                                <p:cTn id="150" presetID="10" presetClass="exit" presetSubtype="0" fill="hold" grpId="1" nodeType="withEffect">
                                  <p:stCondLst>
                                    <p:cond delay="0"/>
                                  </p:stCondLst>
                                  <p:childTnLst>
                                    <p:animEffect transition="out" filter="fade">
                                      <p:cBhvr>
                                        <p:cTn id="151" dur="500"/>
                                        <p:tgtEl>
                                          <p:spTgt spid="839"/>
                                        </p:tgtEl>
                                      </p:cBhvr>
                                    </p:animEffect>
                                    <p:set>
                                      <p:cBhvr>
                                        <p:cTn id="152" dur="1" fill="hold">
                                          <p:stCondLst>
                                            <p:cond delay="499"/>
                                          </p:stCondLst>
                                        </p:cTn>
                                        <p:tgtEl>
                                          <p:spTgt spid="839"/>
                                        </p:tgtEl>
                                        <p:attrNameLst>
                                          <p:attrName>style.visibility</p:attrName>
                                        </p:attrNameLst>
                                      </p:cBhvr>
                                      <p:to>
                                        <p:strVal val="hidden"/>
                                      </p:to>
                                    </p:set>
                                  </p:childTnLst>
                                </p:cTn>
                              </p:par>
                              <p:par>
                                <p:cTn id="153" presetID="10" presetClass="exit" presetSubtype="0" fill="hold" grpId="1" nodeType="withEffect">
                                  <p:stCondLst>
                                    <p:cond delay="0"/>
                                  </p:stCondLst>
                                  <p:childTnLst>
                                    <p:animEffect transition="out" filter="fade">
                                      <p:cBhvr>
                                        <p:cTn id="154" dur="500"/>
                                        <p:tgtEl>
                                          <p:spTgt spid="840"/>
                                        </p:tgtEl>
                                      </p:cBhvr>
                                    </p:animEffect>
                                    <p:set>
                                      <p:cBhvr>
                                        <p:cTn id="155" dur="1" fill="hold">
                                          <p:stCondLst>
                                            <p:cond delay="499"/>
                                          </p:stCondLst>
                                        </p:cTn>
                                        <p:tgtEl>
                                          <p:spTgt spid="840"/>
                                        </p:tgtEl>
                                        <p:attrNameLst>
                                          <p:attrName>style.visibility</p:attrName>
                                        </p:attrNameLst>
                                      </p:cBhvr>
                                      <p:to>
                                        <p:strVal val="hidden"/>
                                      </p:to>
                                    </p:set>
                                  </p:childTnLst>
                                </p:cTn>
                              </p:par>
                              <p:par>
                                <p:cTn id="156" presetID="10" presetClass="entr" presetSubtype="0" fill="hold" nodeType="withEffect">
                                  <p:stCondLst>
                                    <p:cond delay="0"/>
                                  </p:stCondLst>
                                  <p:childTnLst>
                                    <p:set>
                                      <p:cBhvr>
                                        <p:cTn id="157" dur="1" fill="hold">
                                          <p:stCondLst>
                                            <p:cond delay="0"/>
                                          </p:stCondLst>
                                        </p:cTn>
                                        <p:tgtEl>
                                          <p:spTgt spid="841"/>
                                        </p:tgtEl>
                                        <p:attrNameLst>
                                          <p:attrName>style.visibility</p:attrName>
                                        </p:attrNameLst>
                                      </p:cBhvr>
                                      <p:to>
                                        <p:strVal val="visible"/>
                                      </p:to>
                                    </p:set>
                                    <p:animEffect transition="in" filter="fade">
                                      <p:cBhvr>
                                        <p:cTn id="158" dur="500"/>
                                        <p:tgtEl>
                                          <p:spTgt spid="841"/>
                                        </p:tgtEl>
                                      </p:cBhvr>
                                    </p:animEffect>
                                  </p:childTnLst>
                                </p:cTn>
                              </p:par>
                              <p:par>
                                <p:cTn id="159" presetID="10" presetClass="exit" presetSubtype="0" fill="hold" grpId="1" nodeType="withEffect">
                                  <p:stCondLst>
                                    <p:cond delay="0"/>
                                  </p:stCondLst>
                                  <p:childTnLst>
                                    <p:animEffect transition="out" filter="fade">
                                      <p:cBhvr>
                                        <p:cTn id="160" dur="500"/>
                                        <p:tgtEl>
                                          <p:spTgt spid="639"/>
                                        </p:tgtEl>
                                      </p:cBhvr>
                                    </p:animEffect>
                                    <p:set>
                                      <p:cBhvr>
                                        <p:cTn id="161" dur="1" fill="hold">
                                          <p:stCondLst>
                                            <p:cond delay="499"/>
                                          </p:stCondLst>
                                        </p:cTn>
                                        <p:tgtEl>
                                          <p:spTgt spid="639"/>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643"/>
                                        </p:tgtEl>
                                      </p:cBhvr>
                                    </p:animEffect>
                                    <p:set>
                                      <p:cBhvr>
                                        <p:cTn id="164" dur="1" fill="hold">
                                          <p:stCondLst>
                                            <p:cond delay="499"/>
                                          </p:stCondLst>
                                        </p:cTn>
                                        <p:tgtEl>
                                          <p:spTgt spid="643"/>
                                        </p:tgtEl>
                                        <p:attrNameLst>
                                          <p:attrName>style.visibility</p:attrName>
                                        </p:attrNameLst>
                                      </p:cBhvr>
                                      <p:to>
                                        <p:strVal val="hidden"/>
                                      </p:to>
                                    </p:se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grpId="0" nodeType="clickEffect">
                                  <p:stCondLst>
                                    <p:cond delay="0"/>
                                  </p:stCondLst>
                                  <p:childTnLst>
                                    <p:set>
                                      <p:cBhvr>
                                        <p:cTn id="168" dur="1" fill="hold">
                                          <p:stCondLst>
                                            <p:cond delay="0"/>
                                          </p:stCondLst>
                                        </p:cTn>
                                        <p:tgtEl>
                                          <p:spTgt spid="852"/>
                                        </p:tgtEl>
                                        <p:attrNameLst>
                                          <p:attrName>style.visibility</p:attrName>
                                        </p:attrNameLst>
                                      </p:cBhvr>
                                      <p:to>
                                        <p:strVal val="visible"/>
                                      </p:to>
                                    </p:set>
                                    <p:animEffect transition="in" filter="fade">
                                      <p:cBhvr>
                                        <p:cTn id="169" dur="500"/>
                                        <p:tgtEl>
                                          <p:spTgt spid="852"/>
                                        </p:tgtEl>
                                      </p:cBhvr>
                                    </p:animEffect>
                                  </p:childTnLst>
                                </p:cTn>
                              </p:par>
                            </p:childTnLst>
                          </p:cTn>
                        </p:par>
                      </p:childTnLst>
                    </p:cTn>
                  </p:par>
                  <p:par>
                    <p:cTn id="170" fill="hold">
                      <p:stCondLst>
                        <p:cond delay="indefinite"/>
                      </p:stCondLst>
                      <p:childTnLst>
                        <p:par>
                          <p:cTn id="171" fill="hold">
                            <p:stCondLst>
                              <p:cond delay="0"/>
                            </p:stCondLst>
                            <p:childTnLst>
                              <p:par>
                                <p:cTn id="172" presetID="10" presetClass="entr" presetSubtype="0" fill="hold" nodeType="clickEffect">
                                  <p:stCondLst>
                                    <p:cond delay="0"/>
                                  </p:stCondLst>
                                  <p:childTnLst>
                                    <p:set>
                                      <p:cBhvr>
                                        <p:cTn id="173" dur="1" fill="hold">
                                          <p:stCondLst>
                                            <p:cond delay="0"/>
                                          </p:stCondLst>
                                        </p:cTn>
                                        <p:tgtEl>
                                          <p:spTgt spid="967"/>
                                        </p:tgtEl>
                                        <p:attrNameLst>
                                          <p:attrName>style.visibility</p:attrName>
                                        </p:attrNameLst>
                                      </p:cBhvr>
                                      <p:to>
                                        <p:strVal val="visible"/>
                                      </p:to>
                                    </p:set>
                                    <p:animEffect transition="in" filter="fade">
                                      <p:cBhvr>
                                        <p:cTn id="174" dur="500"/>
                                        <p:tgtEl>
                                          <p:spTgt spid="967"/>
                                        </p:tgtEl>
                                      </p:cBhvr>
                                    </p:animEffect>
                                  </p:childTnLst>
                                </p:cTn>
                              </p:par>
                            </p:childTnLst>
                          </p:cTn>
                        </p:par>
                      </p:childTnLst>
                    </p:cTn>
                  </p:par>
                  <p:par>
                    <p:cTn id="175" fill="hold">
                      <p:stCondLst>
                        <p:cond delay="indefinite"/>
                      </p:stCondLst>
                      <p:childTnLst>
                        <p:par>
                          <p:cTn id="176" fill="hold">
                            <p:stCondLst>
                              <p:cond delay="0"/>
                            </p:stCondLst>
                            <p:childTnLst>
                              <p:par>
                                <p:cTn id="177" presetID="10" presetClass="exit" presetSubtype="0" fill="hold" nodeType="clickEffect">
                                  <p:stCondLst>
                                    <p:cond delay="0"/>
                                  </p:stCondLst>
                                  <p:childTnLst>
                                    <p:animEffect transition="out" filter="fade">
                                      <p:cBhvr>
                                        <p:cTn id="178" dur="500"/>
                                        <p:tgtEl>
                                          <p:spTgt spid="841"/>
                                        </p:tgtEl>
                                      </p:cBhvr>
                                    </p:animEffect>
                                    <p:set>
                                      <p:cBhvr>
                                        <p:cTn id="179" dur="1" fill="hold">
                                          <p:stCondLst>
                                            <p:cond delay="499"/>
                                          </p:stCondLst>
                                        </p:cTn>
                                        <p:tgtEl>
                                          <p:spTgt spid="84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822"/>
                                        </p:tgtEl>
                                      </p:cBhvr>
                                    </p:animEffect>
                                    <p:set>
                                      <p:cBhvr>
                                        <p:cTn id="182" dur="1" fill="hold">
                                          <p:stCondLst>
                                            <p:cond delay="499"/>
                                          </p:stCondLst>
                                        </p:cTn>
                                        <p:tgtEl>
                                          <p:spTgt spid="822"/>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811"/>
                                        </p:tgtEl>
                                      </p:cBhvr>
                                    </p:animEffect>
                                    <p:set>
                                      <p:cBhvr>
                                        <p:cTn id="185" dur="1" fill="hold">
                                          <p:stCondLst>
                                            <p:cond delay="499"/>
                                          </p:stCondLst>
                                        </p:cTn>
                                        <p:tgtEl>
                                          <p:spTgt spid="811"/>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386"/>
                                        </p:tgtEl>
                                      </p:cBhvr>
                                    </p:animEffect>
                                    <p:set>
                                      <p:cBhvr>
                                        <p:cTn id="188" dur="1" fill="hold">
                                          <p:stCondLst>
                                            <p:cond delay="499"/>
                                          </p:stCondLst>
                                        </p:cTn>
                                        <p:tgtEl>
                                          <p:spTgt spid="386"/>
                                        </p:tgtEl>
                                        <p:attrNameLst>
                                          <p:attrName>style.visibility</p:attrName>
                                        </p:attrNameLst>
                                      </p:cBhvr>
                                      <p:to>
                                        <p:strVal val="hidden"/>
                                      </p:to>
                                    </p:set>
                                  </p:childTnLst>
                                </p:cTn>
                              </p:par>
                              <p:par>
                                <p:cTn id="189" presetID="10" presetClass="exit" presetSubtype="0" fill="hold" nodeType="withEffect">
                                  <p:stCondLst>
                                    <p:cond delay="0"/>
                                  </p:stCondLst>
                                  <p:childTnLst>
                                    <p:animEffect transition="out" filter="fade">
                                      <p:cBhvr>
                                        <p:cTn id="190" dur="500"/>
                                        <p:tgtEl>
                                          <p:spTgt spid="375"/>
                                        </p:tgtEl>
                                      </p:cBhvr>
                                    </p:animEffect>
                                    <p:set>
                                      <p:cBhvr>
                                        <p:cTn id="191" dur="1" fill="hold">
                                          <p:stCondLst>
                                            <p:cond delay="499"/>
                                          </p:stCondLst>
                                        </p:cTn>
                                        <p:tgtEl>
                                          <p:spTgt spid="375"/>
                                        </p:tgtEl>
                                        <p:attrNameLst>
                                          <p:attrName>style.visibility</p:attrName>
                                        </p:attrNameLst>
                                      </p:cBhvr>
                                      <p:to>
                                        <p:strVal val="hidden"/>
                                      </p:to>
                                    </p:set>
                                  </p:childTnLst>
                                </p:cTn>
                              </p:par>
                              <p:par>
                                <p:cTn id="192" presetID="10" presetClass="exit" presetSubtype="0" fill="hold" nodeType="withEffect">
                                  <p:stCondLst>
                                    <p:cond delay="0"/>
                                  </p:stCondLst>
                                  <p:childTnLst>
                                    <p:animEffect transition="out" filter="fade">
                                      <p:cBhvr>
                                        <p:cTn id="193" dur="500"/>
                                        <p:tgtEl>
                                          <p:spTgt spid="800"/>
                                        </p:tgtEl>
                                      </p:cBhvr>
                                    </p:animEffect>
                                    <p:set>
                                      <p:cBhvr>
                                        <p:cTn id="194" dur="1" fill="hold">
                                          <p:stCondLst>
                                            <p:cond delay="499"/>
                                          </p:stCondLst>
                                        </p:cTn>
                                        <p:tgtEl>
                                          <p:spTgt spid="800"/>
                                        </p:tgtEl>
                                        <p:attrNameLst>
                                          <p:attrName>style.visibility</p:attrName>
                                        </p:attrNameLst>
                                      </p:cBhvr>
                                      <p:to>
                                        <p:strVal val="hidden"/>
                                      </p:to>
                                    </p:set>
                                  </p:childTnLst>
                                </p:cTn>
                              </p:par>
                              <p:par>
                                <p:cTn id="195" presetID="10" presetClass="exit" presetSubtype="0" fill="hold" nodeType="withEffect">
                                  <p:stCondLst>
                                    <p:cond delay="0"/>
                                  </p:stCondLst>
                                  <p:childTnLst>
                                    <p:animEffect transition="out" filter="fade">
                                      <p:cBhvr>
                                        <p:cTn id="196" dur="500"/>
                                        <p:tgtEl>
                                          <p:spTgt spid="789"/>
                                        </p:tgtEl>
                                      </p:cBhvr>
                                    </p:animEffect>
                                    <p:set>
                                      <p:cBhvr>
                                        <p:cTn id="197" dur="1" fill="hold">
                                          <p:stCondLst>
                                            <p:cond delay="499"/>
                                          </p:stCondLst>
                                        </p:cTn>
                                        <p:tgtEl>
                                          <p:spTgt spid="789"/>
                                        </p:tgtEl>
                                        <p:attrNameLst>
                                          <p:attrName>style.visibility</p:attrName>
                                        </p:attrNameLst>
                                      </p:cBhvr>
                                      <p:to>
                                        <p:strVal val="hidden"/>
                                      </p:to>
                                    </p:set>
                                  </p:childTnLst>
                                </p:cTn>
                              </p:par>
                              <p:par>
                                <p:cTn id="198" presetID="10" presetClass="exit" presetSubtype="0" fill="hold" nodeType="withEffect">
                                  <p:stCondLst>
                                    <p:cond delay="0"/>
                                  </p:stCondLst>
                                  <p:childTnLst>
                                    <p:animEffect transition="out" filter="fade">
                                      <p:cBhvr>
                                        <p:cTn id="199" dur="500"/>
                                        <p:tgtEl>
                                          <p:spTgt spid="778"/>
                                        </p:tgtEl>
                                      </p:cBhvr>
                                    </p:animEffect>
                                    <p:set>
                                      <p:cBhvr>
                                        <p:cTn id="200" dur="1" fill="hold">
                                          <p:stCondLst>
                                            <p:cond delay="499"/>
                                          </p:stCondLst>
                                        </p:cTn>
                                        <p:tgtEl>
                                          <p:spTgt spid="778"/>
                                        </p:tgtEl>
                                        <p:attrNameLst>
                                          <p:attrName>style.visibility</p:attrName>
                                        </p:attrNameLst>
                                      </p:cBhvr>
                                      <p:to>
                                        <p:strVal val="hidden"/>
                                      </p:to>
                                    </p:set>
                                  </p:childTnLst>
                                </p:cTn>
                              </p:par>
                              <p:par>
                                <p:cTn id="201" presetID="10" presetClass="exit" presetSubtype="0" fill="hold" nodeType="withEffect">
                                  <p:stCondLst>
                                    <p:cond delay="0"/>
                                  </p:stCondLst>
                                  <p:childTnLst>
                                    <p:animEffect transition="out" filter="fade">
                                      <p:cBhvr>
                                        <p:cTn id="202" dur="500"/>
                                        <p:tgtEl>
                                          <p:spTgt spid="767"/>
                                        </p:tgtEl>
                                      </p:cBhvr>
                                    </p:animEffect>
                                    <p:set>
                                      <p:cBhvr>
                                        <p:cTn id="203" dur="1" fill="hold">
                                          <p:stCondLst>
                                            <p:cond delay="499"/>
                                          </p:stCondLst>
                                        </p:cTn>
                                        <p:tgtEl>
                                          <p:spTgt spid="767"/>
                                        </p:tgtEl>
                                        <p:attrNameLst>
                                          <p:attrName>style.visibility</p:attrName>
                                        </p:attrNameLst>
                                      </p:cBhvr>
                                      <p:to>
                                        <p:strVal val="hidden"/>
                                      </p:to>
                                    </p:set>
                                  </p:childTnLst>
                                </p:cTn>
                              </p:par>
                              <p:par>
                                <p:cTn id="204" presetID="10" presetClass="exit" presetSubtype="0" fill="hold" nodeType="withEffect">
                                  <p:stCondLst>
                                    <p:cond delay="0"/>
                                  </p:stCondLst>
                                  <p:childTnLst>
                                    <p:animEffect transition="out" filter="fade">
                                      <p:cBhvr>
                                        <p:cTn id="205" dur="500"/>
                                        <p:tgtEl>
                                          <p:spTgt spid="359"/>
                                        </p:tgtEl>
                                      </p:cBhvr>
                                    </p:animEffect>
                                    <p:set>
                                      <p:cBhvr>
                                        <p:cTn id="206" dur="1" fill="hold">
                                          <p:stCondLst>
                                            <p:cond delay="499"/>
                                          </p:stCondLst>
                                        </p:cTn>
                                        <p:tgtEl>
                                          <p:spTgt spid="359"/>
                                        </p:tgtEl>
                                        <p:attrNameLst>
                                          <p:attrName>style.visibility</p:attrName>
                                        </p:attrNameLst>
                                      </p:cBhvr>
                                      <p:to>
                                        <p:strVal val="hidden"/>
                                      </p:to>
                                    </p:set>
                                  </p:childTnLst>
                                </p:cTn>
                              </p:par>
                              <p:par>
                                <p:cTn id="207" presetID="10" presetClass="exit" presetSubtype="0" fill="hold" nodeType="withEffect">
                                  <p:stCondLst>
                                    <p:cond delay="0"/>
                                  </p:stCondLst>
                                  <p:childTnLst>
                                    <p:animEffect transition="out" filter="fade">
                                      <p:cBhvr>
                                        <p:cTn id="208" dur="500"/>
                                        <p:tgtEl>
                                          <p:spTgt spid="967"/>
                                        </p:tgtEl>
                                      </p:cBhvr>
                                    </p:animEffect>
                                    <p:set>
                                      <p:cBhvr>
                                        <p:cTn id="209" dur="1" fill="hold">
                                          <p:stCondLst>
                                            <p:cond delay="499"/>
                                          </p:stCondLst>
                                        </p:cTn>
                                        <p:tgtEl>
                                          <p:spTgt spid="967"/>
                                        </p:tgtEl>
                                        <p:attrNameLst>
                                          <p:attrName>style.visibility</p:attrName>
                                        </p:attrNameLst>
                                      </p:cBhvr>
                                      <p:to>
                                        <p:strVal val="hidden"/>
                                      </p:to>
                                    </p:set>
                                  </p:childTnLst>
                                </p:cTn>
                              </p:par>
                              <p:par>
                                <p:cTn id="210" presetID="10" presetClass="entr" presetSubtype="0" fill="hold" nodeType="withEffect">
                                  <p:stCondLst>
                                    <p:cond delay="0"/>
                                  </p:stCondLst>
                                  <p:childTnLst>
                                    <p:set>
                                      <p:cBhvr>
                                        <p:cTn id="211" dur="1" fill="hold">
                                          <p:stCondLst>
                                            <p:cond delay="0"/>
                                          </p:stCondLst>
                                        </p:cTn>
                                        <p:tgtEl>
                                          <p:spTgt spid="856"/>
                                        </p:tgtEl>
                                        <p:attrNameLst>
                                          <p:attrName>style.visibility</p:attrName>
                                        </p:attrNameLst>
                                      </p:cBhvr>
                                      <p:to>
                                        <p:strVal val="visible"/>
                                      </p:to>
                                    </p:set>
                                    <p:animEffect transition="in" filter="fade">
                                      <p:cBhvr>
                                        <p:cTn id="212" dur="500"/>
                                        <p:tgtEl>
                                          <p:spTgt spid="856"/>
                                        </p:tgtEl>
                                      </p:cBhvr>
                                    </p:animEffect>
                                  </p:childTnLst>
                                </p:cTn>
                              </p:par>
                              <p:par>
                                <p:cTn id="213" presetID="10" presetClass="exit" presetSubtype="0" fill="hold" grpId="1" nodeType="withEffect">
                                  <p:stCondLst>
                                    <p:cond delay="0"/>
                                  </p:stCondLst>
                                  <p:childTnLst>
                                    <p:animEffect transition="out" filter="fade">
                                      <p:cBhvr>
                                        <p:cTn id="214" dur="500"/>
                                        <p:tgtEl>
                                          <p:spTgt spid="852"/>
                                        </p:tgtEl>
                                      </p:cBhvr>
                                    </p:animEffect>
                                    <p:set>
                                      <p:cBhvr>
                                        <p:cTn id="215" dur="1" fill="hold">
                                          <p:stCondLst>
                                            <p:cond delay="499"/>
                                          </p:stCondLst>
                                        </p:cTn>
                                        <p:tgtEl>
                                          <p:spTgt spid="852"/>
                                        </p:tgtEl>
                                        <p:attrNameLst>
                                          <p:attrName>style.visibility</p:attrName>
                                        </p:attrNameLst>
                                      </p:cBhvr>
                                      <p:to>
                                        <p:strVal val="hidden"/>
                                      </p:to>
                                    </p:set>
                                  </p:childTnLst>
                                </p:cTn>
                              </p:par>
                            </p:childTnLst>
                          </p:cTn>
                        </p:par>
                      </p:childTnLst>
                    </p:cTn>
                  </p:par>
                  <p:par>
                    <p:cTn id="216" fill="hold">
                      <p:stCondLst>
                        <p:cond delay="indefinite"/>
                      </p:stCondLst>
                      <p:childTnLst>
                        <p:par>
                          <p:cTn id="217" fill="hold">
                            <p:stCondLst>
                              <p:cond delay="0"/>
                            </p:stCondLst>
                            <p:childTnLst>
                              <p:par>
                                <p:cTn id="218" presetID="1" presetClass="entr" presetSubtype="0" fill="hold" grpId="0" nodeType="clickEffect">
                                  <p:stCondLst>
                                    <p:cond delay="0"/>
                                  </p:stCondLst>
                                  <p:iterate type="lt">
                                    <p:tmAbs val="80"/>
                                  </p:iterate>
                                  <p:childTnLst>
                                    <p:set>
                                      <p:cBhvr>
                                        <p:cTn id="219" dur="1" fill="hold">
                                          <p:stCondLst>
                                            <p:cond delay="0"/>
                                          </p:stCondLst>
                                        </p:cTn>
                                        <p:tgtEl>
                                          <p:spTgt spid="14"/>
                                        </p:tgtEl>
                                        <p:attrNameLst>
                                          <p:attrName>style.visibility</p:attrName>
                                        </p:attrNameLst>
                                      </p:cBhvr>
                                      <p:to>
                                        <p:strVal val="visible"/>
                                      </p:to>
                                    </p:set>
                                  </p:childTnLst>
                                </p:cTn>
                              </p:par>
                            </p:childTnLst>
                          </p:cTn>
                        </p:par>
                      </p:childTnLst>
                    </p:cTn>
                  </p:par>
                  <p:par>
                    <p:cTn id="220" fill="hold">
                      <p:stCondLst>
                        <p:cond delay="indefinite"/>
                      </p:stCondLst>
                      <p:childTnLst>
                        <p:par>
                          <p:cTn id="221" fill="hold">
                            <p:stCondLst>
                              <p:cond delay="0"/>
                            </p:stCondLst>
                            <p:childTnLst>
                              <p:par>
                                <p:cTn id="222" presetID="1" presetClass="entr" presetSubtype="0" fill="hold" grpId="0" nodeType="clickEffect">
                                  <p:stCondLst>
                                    <p:cond delay="0"/>
                                  </p:stCondLst>
                                  <p:iterate type="lt">
                                    <p:tmAbs val="80"/>
                                  </p:iterate>
                                  <p:childTnLst>
                                    <p:set>
                                      <p:cBhvr>
                                        <p:cTn id="223" dur="1" fill="hold">
                                          <p:stCondLst>
                                            <p:cond delay="0"/>
                                          </p:stCondLst>
                                        </p:cTn>
                                        <p:tgtEl>
                                          <p:spTgt spid="6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P spid="14" grpId="0"/>
      <p:bldP spid="370" grpId="0" animBg="1"/>
      <p:bldP spid="371" grpId="0" animBg="1"/>
      <p:bldP spid="508" grpId="0" animBg="1"/>
      <p:bldP spid="508" grpId="1" animBg="1"/>
      <p:bldP spid="631" grpId="0" animBg="1"/>
      <p:bldP spid="631" grpId="1" animBg="1"/>
      <p:bldP spid="632" grpId="0" animBg="1"/>
      <p:bldP spid="632" grpId="1" animBg="1"/>
      <p:bldP spid="655" grpId="0"/>
      <p:bldP spid="833" grpId="0" animBg="1"/>
      <p:bldP spid="833" grpId="1" animBg="1"/>
      <p:bldP spid="834" grpId="0" animBg="1"/>
      <p:bldP spid="834" grpId="1" animBg="1"/>
      <p:bldP spid="835" grpId="0" animBg="1"/>
      <p:bldP spid="835" grpId="1" animBg="1"/>
      <p:bldP spid="836" grpId="0" animBg="1"/>
      <p:bldP spid="837" grpId="0" animBg="1"/>
      <p:bldP spid="837" grpId="1" animBg="1"/>
      <p:bldP spid="838" grpId="0" animBg="1"/>
      <p:bldP spid="838" grpId="1" animBg="1"/>
      <p:bldP spid="839" grpId="0" animBg="1"/>
      <p:bldP spid="839" grpId="1" animBg="1"/>
      <p:bldP spid="840" grpId="0" animBg="1"/>
      <p:bldP spid="840" grpId="1" animBg="1"/>
      <p:bldP spid="639" grpId="0" animBg="1"/>
      <p:bldP spid="639" grpId="1" animBg="1"/>
      <p:bldP spid="852" grpId="0" animBg="1"/>
      <p:bldP spid="852"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28700" y="1485901"/>
            <a:ext cx="70866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a:t>
            </a:r>
            <a:r>
              <a:rPr lang="en-US" sz="3600" dirty="0" smtClean="0">
                <a:solidFill>
                  <a:schemeClr val="accent5"/>
                </a:solidFill>
                <a:latin typeface="Orly's Font 2" pitchFamily="66" charset="0"/>
                <a:ea typeface="Verdana" pitchFamily="34" charset="0"/>
                <a:cs typeface="Verdana" pitchFamily="34" charset="0"/>
              </a:rPr>
              <a:t>lesson you have learned how to regroup </a:t>
            </a:r>
            <a:r>
              <a:rPr lang="en-US" sz="3600" dirty="0">
                <a:solidFill>
                  <a:schemeClr val="accent5"/>
                </a:solidFill>
                <a:latin typeface="Orly's Font 2" pitchFamily="66" charset="0"/>
                <a:ea typeface="Verdana" pitchFamily="34" charset="0"/>
                <a:cs typeface="Verdana" pitchFamily="34" charset="0"/>
              </a:rPr>
              <a:t>when adding </a:t>
            </a:r>
            <a:r>
              <a:rPr lang="en-US" sz="3600" dirty="0" smtClean="0">
                <a:solidFill>
                  <a:schemeClr val="accent1"/>
                </a:solidFill>
                <a:latin typeface="Orly's Font 2" pitchFamily="66" charset="0"/>
                <a:ea typeface="Verdana" pitchFamily="34" charset="0"/>
                <a:cs typeface="Verdana" pitchFamily="34" charset="0"/>
              </a:rPr>
              <a:t>by </a:t>
            </a:r>
            <a:r>
              <a:rPr lang="en-US" sz="3600" dirty="0">
                <a:solidFill>
                  <a:schemeClr val="accent1"/>
                </a:solidFill>
                <a:latin typeface="Orly's Font 2" pitchFamily="66" charset="0"/>
                <a:ea typeface="Verdana" pitchFamily="34" charset="0"/>
                <a:cs typeface="Verdana" pitchFamily="34" charset="0"/>
              </a:rPr>
              <a:t>composing </a:t>
            </a:r>
            <a:r>
              <a:rPr lang="en-US" sz="3600" dirty="0" smtClean="0">
                <a:solidFill>
                  <a:schemeClr val="accent1"/>
                </a:solidFill>
                <a:latin typeface="Orly's Font 2" pitchFamily="66" charset="0"/>
                <a:ea typeface="Verdana" pitchFamily="34" charset="0"/>
                <a:cs typeface="Verdana" pitchFamily="34" charset="0"/>
              </a:rPr>
              <a:t>hundreds or tens. </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5811</TotalTime>
  <Words>686</Words>
  <Application>Microsoft Office PowerPoint</Application>
  <PresentationFormat>On-screen Show (16:10)</PresentationFormat>
  <Paragraphs>41</Paragraphs>
  <Slides>7</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Arial</vt:lpstr>
      <vt:lpstr>Orly's Font 2</vt:lpstr>
      <vt:lpstr>Courier New</vt:lpstr>
      <vt:lpstr>Wingdings</vt:lpstr>
      <vt:lpstr>Orly's Font</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284</cp:revision>
  <dcterms:created xsi:type="dcterms:W3CDTF">2011-06-12T17:04:43Z</dcterms:created>
  <dcterms:modified xsi:type="dcterms:W3CDTF">2015-06-07T13:40:50Z</dcterms:modified>
</cp:coreProperties>
</file>